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Metadata/LabelInfo.xml" ContentType="application/vnd.ms-office.classificationlabel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hangesInfos/changesInfo1.xml" ContentType="application/vnd.ms-powerpoint.changesinfo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revisionInfo.xml" ContentType="application/vnd.ms-powerpoint.revisioninfo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notesMasterIdLst>
    <p:notesMasterId r:id="rId30"/>
  </p:notesMasterIdLst>
  <p:sldIdLst>
    <p:sldId id="267" r:id="rId2"/>
    <p:sldId id="264" r:id="rId3"/>
    <p:sldId id="269" r:id="rId4"/>
    <p:sldId id="271" r:id="rId5"/>
    <p:sldId id="272" r:id="rId6"/>
    <p:sldId id="274" r:id="rId7"/>
    <p:sldId id="279" r:id="rId8"/>
    <p:sldId id="277" r:id="rId9"/>
    <p:sldId id="270" r:id="rId10"/>
    <p:sldId id="268" r:id="rId11"/>
    <p:sldId id="276" r:id="rId12"/>
    <p:sldId id="319" r:id="rId13"/>
    <p:sldId id="273" r:id="rId14"/>
    <p:sldId id="281" r:id="rId15"/>
    <p:sldId id="283" r:id="rId16"/>
    <p:sldId id="294" r:id="rId17"/>
    <p:sldId id="296" r:id="rId18"/>
    <p:sldId id="313" r:id="rId19"/>
    <p:sldId id="298" r:id="rId20"/>
    <p:sldId id="314" r:id="rId21"/>
    <p:sldId id="299" r:id="rId22"/>
    <p:sldId id="315" r:id="rId23"/>
    <p:sldId id="301" r:id="rId24"/>
    <p:sldId id="316" r:id="rId25"/>
    <p:sldId id="302" r:id="rId26"/>
    <p:sldId id="318" r:id="rId27"/>
    <p:sldId id="303" r:id="rId28"/>
    <p:sldId id="317" r:id="rId29"/>
  </p:sldIdLst>
  <p:sldSz cx="12192000" cy="6858000"/>
  <p:notesSz cx="6858000" cy="994568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8080"/>
    <a:srgbClr val="00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C6A8BEA-564E-464D-B128-47B64B6694BC}" v="4" dt="2026-09-13T18:37:07.45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704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61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customXml" Target="../customXml/item3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38" Type="http://schemas.openxmlformats.org/officeDocument/2006/relationships/customXml" Target="../customXml/item2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37" Type="http://schemas.openxmlformats.org/officeDocument/2006/relationships/customXml" Target="../customXml/item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35" Type="http://schemas.microsoft.com/office/2016/11/relationships/changesInfo" Target="changesInfos/changesInfo1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Thomas, Sioned Haf" userId="1efcf3c5-794c-45d7-a7b3-a8533ed84e18" providerId="ADAL" clId="{1C109E1A-19F2-45D8-B8C4-F117B3E1AC2C}"/>
    <pc:docChg chg="undo custSel mod modSld modMainMaster">
      <pc:chgData name="Thomas, Sioned Haf" userId="1efcf3c5-794c-45d7-a7b3-a8533ed84e18" providerId="ADAL" clId="{1C109E1A-19F2-45D8-B8C4-F117B3E1AC2C}" dt="2026-09-13T18:40:02.210" v="78" actId="27636"/>
      <pc:docMkLst>
        <pc:docMk/>
      </pc:docMkLst>
      <pc:sldChg chg="modNotesTx">
        <pc:chgData name="Thomas, Sioned Haf" userId="1efcf3c5-794c-45d7-a7b3-a8533ed84e18" providerId="ADAL" clId="{1C109E1A-19F2-45D8-B8C4-F117B3E1AC2C}" dt="2026-09-13T18:32:21.195" v="2" actId="20577"/>
        <pc:sldMkLst>
          <pc:docMk/>
          <pc:sldMk cId="2724166921" sldId="267"/>
        </pc:sldMkLst>
      </pc:sldChg>
      <pc:sldChg chg="modNotesTx">
        <pc:chgData name="Thomas, Sioned Haf" userId="1efcf3c5-794c-45d7-a7b3-a8533ed84e18" providerId="ADAL" clId="{1C109E1A-19F2-45D8-B8C4-F117B3E1AC2C}" dt="2026-09-13T18:36:18.659" v="16" actId="20577"/>
        <pc:sldMkLst>
          <pc:docMk/>
          <pc:sldMk cId="4248841386" sldId="268"/>
        </pc:sldMkLst>
      </pc:sldChg>
      <pc:sldChg chg="modNotesTx">
        <pc:chgData name="Thomas, Sioned Haf" userId="1efcf3c5-794c-45d7-a7b3-a8533ed84e18" providerId="ADAL" clId="{1C109E1A-19F2-45D8-B8C4-F117B3E1AC2C}" dt="2026-09-13T18:35:22.043" v="13" actId="20577"/>
        <pc:sldMkLst>
          <pc:docMk/>
          <pc:sldMk cId="1213304550" sldId="274"/>
        </pc:sldMkLst>
      </pc:sldChg>
      <pc:sldChg chg="modNotesTx">
        <pc:chgData name="Thomas, Sioned Haf" userId="1efcf3c5-794c-45d7-a7b3-a8533ed84e18" providerId="ADAL" clId="{1C109E1A-19F2-45D8-B8C4-F117B3E1AC2C}" dt="2026-09-13T18:37:31.680" v="24" actId="20577"/>
        <pc:sldMkLst>
          <pc:docMk/>
          <pc:sldMk cId="960010839" sldId="276"/>
        </pc:sldMkLst>
      </pc:sldChg>
      <pc:sldChg chg="modNotesTx">
        <pc:chgData name="Thomas, Sioned Haf" userId="1efcf3c5-794c-45d7-a7b3-a8533ed84e18" providerId="ADAL" clId="{1C109E1A-19F2-45D8-B8C4-F117B3E1AC2C}" dt="2026-09-13T18:35:54.647" v="14" actId="20577"/>
        <pc:sldMkLst>
          <pc:docMk/>
          <pc:sldMk cId="3382816466" sldId="277"/>
        </pc:sldMkLst>
      </pc:sldChg>
      <pc:sldChg chg="modNotesTx">
        <pc:chgData name="Thomas, Sioned Haf" userId="1efcf3c5-794c-45d7-a7b3-a8533ed84e18" providerId="ADAL" clId="{1C109E1A-19F2-45D8-B8C4-F117B3E1AC2C}" dt="2026-09-13T18:39:40.802" v="74" actId="20577"/>
        <pc:sldMkLst>
          <pc:docMk/>
          <pc:sldMk cId="3781515745" sldId="281"/>
        </pc:sldMkLst>
      </pc:sldChg>
      <pc:sldChg chg="modSp mod">
        <pc:chgData name="Thomas, Sioned Haf" userId="1efcf3c5-794c-45d7-a7b3-a8533ed84e18" providerId="ADAL" clId="{1C109E1A-19F2-45D8-B8C4-F117B3E1AC2C}" dt="2026-09-13T18:40:02.210" v="78" actId="27636"/>
        <pc:sldMkLst>
          <pc:docMk/>
          <pc:sldMk cId="0" sldId="299"/>
        </pc:sldMkLst>
        <pc:spChg chg="mod">
          <ac:chgData name="Thomas, Sioned Haf" userId="1efcf3c5-794c-45d7-a7b3-a8533ed84e18" providerId="ADAL" clId="{1C109E1A-19F2-45D8-B8C4-F117B3E1AC2C}" dt="2026-09-13T18:40:02.210" v="78" actId="27636"/>
          <ac:spMkLst>
            <pc:docMk/>
            <pc:sldMk cId="0" sldId="299"/>
            <ac:spMk id="14339" creationId="{BDEE13B5-000E-0F1F-1BFE-89CAAF766C77}"/>
          </ac:spMkLst>
        </pc:spChg>
      </pc:sldChg>
      <pc:sldChg chg="modSp mod modNotesTx">
        <pc:chgData name="Thomas, Sioned Haf" userId="1efcf3c5-794c-45d7-a7b3-a8533ed84e18" providerId="ADAL" clId="{1C109E1A-19F2-45D8-B8C4-F117B3E1AC2C}" dt="2026-09-13T18:38:38.609" v="29" actId="20577"/>
        <pc:sldMkLst>
          <pc:docMk/>
          <pc:sldMk cId="1567778825" sldId="319"/>
        </pc:sldMkLst>
        <pc:spChg chg="mod">
          <ac:chgData name="Thomas, Sioned Haf" userId="1efcf3c5-794c-45d7-a7b3-a8533ed84e18" providerId="ADAL" clId="{1C109E1A-19F2-45D8-B8C4-F117B3E1AC2C}" dt="2026-09-13T18:38:14.269" v="27" actId="20577"/>
          <ac:spMkLst>
            <pc:docMk/>
            <pc:sldMk cId="1567778825" sldId="319"/>
            <ac:spMk id="3" creationId="{3376FAB8-F68B-B855-9AB8-912FA25A6592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9901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9901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9E18780-8BBD-4BD0-8358-4A8D25EE3DA3}" type="datetimeFigureOut">
              <a:rPr lang="en-GB" smtClean="0"/>
              <a:t>13/09/2026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44500" y="1243013"/>
            <a:ext cx="5969000" cy="33575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786362"/>
            <a:ext cx="5486400" cy="391611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46678"/>
            <a:ext cx="2971800" cy="4990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9446678"/>
            <a:ext cx="2971800" cy="4990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DB9D41-4E8E-43B6-AF97-40589ECBF41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0064966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err="1"/>
              <a:t>Gallwch</a:t>
            </a:r>
            <a:r>
              <a:rPr lang="en-GB" dirty="0"/>
              <a:t> </a:t>
            </a:r>
            <a:r>
              <a:rPr lang="en-GB" dirty="0" err="1"/>
              <a:t>ddefnyddio</a:t>
            </a:r>
            <a:r>
              <a:rPr lang="en-GB" dirty="0"/>
              <a:t> </a:t>
            </a:r>
            <a:r>
              <a:rPr lang="en-GB" dirty="0" err="1"/>
              <a:t>post-its</a:t>
            </a:r>
            <a:r>
              <a:rPr lang="en-GB" dirty="0"/>
              <a:t>/</a:t>
            </a:r>
            <a:r>
              <a:rPr lang="en-GB" dirty="0" err="1"/>
              <a:t>byrddau</a:t>
            </a:r>
            <a:r>
              <a:rPr lang="en-GB" dirty="0"/>
              <a:t> </a:t>
            </a:r>
            <a:r>
              <a:rPr lang="en-GB" dirty="0" err="1"/>
              <a:t>gwyn</a:t>
            </a:r>
            <a:r>
              <a:rPr lang="en-GB" dirty="0"/>
              <a:t> </a:t>
            </a:r>
            <a:r>
              <a:rPr lang="en-GB" dirty="0" err="1"/>
              <a:t>bach</a:t>
            </a:r>
            <a:r>
              <a:rPr lang="en-GB" dirty="0"/>
              <a:t> </a:t>
            </a:r>
            <a:r>
              <a:rPr lang="en-GB" dirty="0" err="1"/>
              <a:t>i</a:t>
            </a:r>
            <a:r>
              <a:rPr lang="en-GB" dirty="0"/>
              <a:t> </a:t>
            </a:r>
            <a:r>
              <a:rPr lang="en-GB" dirty="0" err="1"/>
              <a:t>gyfieithu’r</a:t>
            </a:r>
            <a:r>
              <a:rPr lang="en-GB" dirty="0"/>
              <a:t> </a:t>
            </a:r>
            <a:r>
              <a:rPr lang="en-GB" dirty="0" err="1"/>
              <a:t>geiriau</a:t>
            </a:r>
            <a:r>
              <a:rPr lang="en-GB" dirty="0"/>
              <a:t>. </a:t>
            </a:r>
          </a:p>
          <a:p>
            <a:r>
              <a:rPr lang="en-GB" dirty="0"/>
              <a:t>BAT – Bat, </a:t>
            </a:r>
            <a:r>
              <a:rPr lang="en-GB" dirty="0" err="1"/>
              <a:t>ystlum</a:t>
            </a:r>
            <a:r>
              <a:rPr lang="en-GB" dirty="0"/>
              <a:t> </a:t>
            </a:r>
          </a:p>
          <a:p>
            <a:r>
              <a:rPr lang="en-GB" dirty="0"/>
              <a:t>FAIR – Ffair, teg, </a:t>
            </a:r>
            <a:r>
              <a:rPr lang="en-GB" dirty="0" err="1"/>
              <a:t>hardd</a:t>
            </a:r>
            <a:endParaRPr lang="en-GB" dirty="0"/>
          </a:p>
          <a:p>
            <a:r>
              <a:rPr lang="en-GB" dirty="0" err="1"/>
              <a:t>Tynnu</a:t>
            </a:r>
            <a:r>
              <a:rPr lang="en-GB" dirty="0"/>
              <a:t> </a:t>
            </a:r>
            <a:r>
              <a:rPr lang="en-GB" dirty="0" err="1"/>
              <a:t>sylw</a:t>
            </a:r>
            <a:r>
              <a:rPr lang="en-GB" dirty="0"/>
              <a:t> at y </a:t>
            </a:r>
            <a:r>
              <a:rPr lang="en-GB" dirty="0" err="1"/>
              <a:t>ffaith</a:t>
            </a:r>
            <a:r>
              <a:rPr lang="en-GB" dirty="0"/>
              <a:t> </a:t>
            </a:r>
            <a:r>
              <a:rPr lang="en-GB" dirty="0" err="1"/>
              <a:t>nad</a:t>
            </a:r>
            <a:r>
              <a:rPr lang="en-GB" dirty="0"/>
              <a:t> </a:t>
            </a:r>
            <a:r>
              <a:rPr lang="en-GB" dirty="0" err="1"/>
              <a:t>yw</a:t>
            </a:r>
            <a:r>
              <a:rPr lang="en-GB" dirty="0"/>
              <a:t> </a:t>
            </a:r>
            <a:r>
              <a:rPr lang="en-GB" dirty="0" err="1"/>
              <a:t>cyfieithu</a:t>
            </a:r>
            <a:r>
              <a:rPr lang="en-GB" dirty="0"/>
              <a:t> </a:t>
            </a:r>
            <a:r>
              <a:rPr lang="en-GB" dirty="0" err="1"/>
              <a:t>i’r</a:t>
            </a:r>
            <a:r>
              <a:rPr lang="en-GB" dirty="0"/>
              <a:t> Gymraeg bob </a:t>
            </a:r>
            <a:r>
              <a:rPr lang="en-GB" dirty="0" err="1"/>
              <a:t>tro’n</a:t>
            </a:r>
            <a:r>
              <a:rPr lang="en-GB" dirty="0"/>
              <a:t> </a:t>
            </a:r>
            <a:r>
              <a:rPr lang="en-GB" dirty="0" err="1"/>
              <a:t>ddu</a:t>
            </a:r>
            <a:r>
              <a:rPr lang="en-GB" dirty="0"/>
              <a:t> a </a:t>
            </a:r>
            <a:r>
              <a:rPr lang="en-GB" dirty="0" err="1"/>
              <a:t>gwyn</a:t>
            </a:r>
            <a:r>
              <a:rPr lang="en-GB" dirty="0"/>
              <a:t>!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DB9D41-4E8E-43B6-AF97-40589ECBF41C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969099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53BE04-4D19-8DF6-C4F1-BE52B45076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1DF0E70-BB80-5AC9-2F28-7E58FE06DC4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0B37B1F-2A77-A710-10D5-6B4F665FF63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BE22016-34A1-4CE9-75CD-B7E32EC32F5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DB9D41-4E8E-43B6-AF97-40589ECBF41C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3635305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err="1"/>
              <a:t>Os</a:t>
            </a:r>
            <a:r>
              <a:rPr lang="en-GB" dirty="0"/>
              <a:t> </a:t>
            </a:r>
            <a:r>
              <a:rPr lang="en-GB" dirty="0" err="1"/>
              <a:t>yw’r</a:t>
            </a:r>
            <a:r>
              <a:rPr lang="en-GB" dirty="0"/>
              <a:t> </a:t>
            </a:r>
            <a:r>
              <a:rPr lang="en-GB" dirty="0" err="1"/>
              <a:t>dasg</a:t>
            </a:r>
            <a:r>
              <a:rPr lang="en-GB" dirty="0"/>
              <a:t> </a:t>
            </a:r>
            <a:r>
              <a:rPr lang="en-GB" dirty="0" err="1"/>
              <a:t>yn</a:t>
            </a:r>
            <a:r>
              <a:rPr lang="en-GB" dirty="0"/>
              <a:t> </a:t>
            </a:r>
            <a:r>
              <a:rPr lang="en-GB" dirty="0" err="1"/>
              <a:t>rhy</a:t>
            </a:r>
            <a:r>
              <a:rPr lang="en-GB" dirty="0"/>
              <a:t> </a:t>
            </a:r>
            <a:r>
              <a:rPr lang="en-GB" dirty="0" err="1"/>
              <a:t>heriol</a:t>
            </a:r>
            <a:r>
              <a:rPr lang="en-GB" dirty="0"/>
              <a:t>, </a:t>
            </a:r>
            <a:r>
              <a:rPr lang="en-GB" dirty="0" err="1"/>
              <a:t>gallwch</a:t>
            </a:r>
            <a:r>
              <a:rPr lang="en-GB" dirty="0"/>
              <a:t> </a:t>
            </a:r>
            <a:r>
              <a:rPr lang="en-GB" dirty="0" err="1"/>
              <a:t>roi</a:t>
            </a:r>
            <a:r>
              <a:rPr lang="en-GB" dirty="0"/>
              <a:t> </a:t>
            </a:r>
            <a:r>
              <a:rPr lang="en-GB" dirty="0" err="1"/>
              <a:t>geiriau</a:t>
            </a:r>
            <a:r>
              <a:rPr lang="en-GB" dirty="0"/>
              <a:t> </a:t>
            </a:r>
            <a:r>
              <a:rPr lang="en-GB" dirty="0" err="1"/>
              <a:t>iddynt</a:t>
            </a:r>
            <a:r>
              <a:rPr lang="en-GB" dirty="0"/>
              <a:t> </a:t>
            </a:r>
            <a:r>
              <a:rPr lang="en-GB" dirty="0" err="1"/>
              <a:t>ddewis</a:t>
            </a:r>
            <a:r>
              <a:rPr lang="en-GB" dirty="0"/>
              <a:t> </a:t>
            </a:r>
            <a:r>
              <a:rPr lang="en-GB" dirty="0" err="1"/>
              <a:t>ohonynt</a:t>
            </a:r>
            <a:r>
              <a:rPr lang="en-GB" dirty="0"/>
              <a:t>: </a:t>
            </a:r>
            <a:br>
              <a:rPr lang="en-GB" dirty="0"/>
            </a:br>
            <a:r>
              <a:rPr lang="en-GB" dirty="0" err="1"/>
              <a:t>gêm</a:t>
            </a:r>
            <a:r>
              <a:rPr lang="en-GB" dirty="0"/>
              <a:t> </a:t>
            </a:r>
          </a:p>
          <a:p>
            <a:r>
              <a:rPr lang="en-GB" dirty="0"/>
              <a:t>Matsen</a:t>
            </a:r>
          </a:p>
          <a:p>
            <a:r>
              <a:rPr lang="en-GB" dirty="0" err="1"/>
              <a:t>tebyg</a:t>
            </a:r>
            <a:r>
              <a:rPr lang="en-GB" dirty="0"/>
              <a:t>/ yr un </a:t>
            </a:r>
            <a:r>
              <a:rPr lang="en-GB" dirty="0" err="1"/>
              <a:t>fath</a:t>
            </a:r>
            <a:r>
              <a:rPr lang="en-GB" dirty="0"/>
              <a:t>/ </a:t>
            </a:r>
            <a:r>
              <a:rPr lang="en-GB" dirty="0" err="1"/>
              <a:t>sy’n</a:t>
            </a:r>
            <a:r>
              <a:rPr lang="en-GB" dirty="0"/>
              <a:t> </a:t>
            </a:r>
            <a:r>
              <a:rPr lang="en-GB" dirty="0" err="1"/>
              <a:t>cyd-fynd</a:t>
            </a:r>
            <a:r>
              <a:rPr lang="en-GB" dirty="0"/>
              <a:t>/ </a:t>
            </a:r>
            <a:r>
              <a:rPr lang="en-GB" dirty="0" err="1"/>
              <a:t>sy’n</a:t>
            </a:r>
            <a:r>
              <a:rPr lang="en-GB" dirty="0"/>
              <a:t> </a:t>
            </a:r>
            <a:r>
              <a:rPr lang="en-GB" dirty="0" err="1"/>
              <a:t>bâr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DB9D41-4E8E-43B6-AF97-40589ECBF41C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9842439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err="1"/>
              <a:t>Os</a:t>
            </a:r>
            <a:r>
              <a:rPr lang="en-GB" dirty="0"/>
              <a:t> </a:t>
            </a:r>
            <a:r>
              <a:rPr lang="en-GB" dirty="0" err="1"/>
              <a:t>yw’r</a:t>
            </a:r>
            <a:r>
              <a:rPr lang="en-GB" dirty="0"/>
              <a:t> </a:t>
            </a:r>
            <a:r>
              <a:rPr lang="en-GB" dirty="0" err="1"/>
              <a:t>dasg</a:t>
            </a:r>
            <a:r>
              <a:rPr lang="en-GB" dirty="0"/>
              <a:t> </a:t>
            </a:r>
            <a:r>
              <a:rPr lang="en-GB" dirty="0" err="1"/>
              <a:t>yn</a:t>
            </a:r>
            <a:r>
              <a:rPr lang="en-GB" dirty="0"/>
              <a:t> </a:t>
            </a:r>
            <a:r>
              <a:rPr lang="en-GB" dirty="0" err="1"/>
              <a:t>rhy</a:t>
            </a:r>
            <a:r>
              <a:rPr lang="en-GB" dirty="0"/>
              <a:t> </a:t>
            </a:r>
            <a:r>
              <a:rPr lang="en-GB" dirty="0" err="1"/>
              <a:t>heriol</a:t>
            </a:r>
            <a:r>
              <a:rPr lang="en-GB" dirty="0"/>
              <a:t>, </a:t>
            </a:r>
            <a:r>
              <a:rPr lang="en-GB" dirty="0" err="1"/>
              <a:t>gallwch</a:t>
            </a:r>
            <a:r>
              <a:rPr lang="en-GB" dirty="0"/>
              <a:t> </a:t>
            </a:r>
            <a:r>
              <a:rPr lang="en-GB" dirty="0" err="1"/>
              <a:t>roi</a:t>
            </a:r>
            <a:r>
              <a:rPr lang="en-GB" dirty="0"/>
              <a:t> </a:t>
            </a:r>
            <a:r>
              <a:rPr lang="en-GB" dirty="0" err="1"/>
              <a:t>geiriau</a:t>
            </a:r>
            <a:r>
              <a:rPr lang="en-GB" dirty="0"/>
              <a:t> </a:t>
            </a:r>
            <a:r>
              <a:rPr lang="en-GB" dirty="0" err="1"/>
              <a:t>iddynt</a:t>
            </a:r>
            <a:r>
              <a:rPr lang="en-GB" dirty="0"/>
              <a:t> </a:t>
            </a:r>
            <a:r>
              <a:rPr lang="en-GB" dirty="0" err="1"/>
              <a:t>ddewis</a:t>
            </a:r>
            <a:r>
              <a:rPr lang="en-GB" dirty="0"/>
              <a:t> </a:t>
            </a:r>
            <a:r>
              <a:rPr lang="en-GB" dirty="0" err="1"/>
              <a:t>ohonynt</a:t>
            </a:r>
            <a:r>
              <a:rPr lang="en-GB" dirty="0"/>
              <a:t>: </a:t>
            </a:r>
          </a:p>
          <a:p>
            <a:r>
              <a:rPr lang="en-GB" dirty="0" err="1"/>
              <a:t>Golau</a:t>
            </a:r>
            <a:endParaRPr lang="en-GB" dirty="0"/>
          </a:p>
          <a:p>
            <a:r>
              <a:rPr lang="en-GB" dirty="0" err="1"/>
              <a:t>Ysgafn</a:t>
            </a:r>
            <a:endParaRPr lang="en-GB" dirty="0"/>
          </a:p>
          <a:p>
            <a:r>
              <a:rPr lang="en-GB" dirty="0" err="1"/>
              <a:t>Cynnau</a:t>
            </a:r>
            <a:endParaRPr lang="en-GB" dirty="0"/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DB9D41-4E8E-43B6-AF97-40589ECBF41C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7536524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err="1"/>
              <a:t>Os</a:t>
            </a:r>
            <a:r>
              <a:rPr lang="en-GB" dirty="0"/>
              <a:t> </a:t>
            </a:r>
            <a:r>
              <a:rPr lang="en-GB" dirty="0" err="1"/>
              <a:t>yw’r</a:t>
            </a:r>
            <a:r>
              <a:rPr lang="en-GB" dirty="0"/>
              <a:t> </a:t>
            </a:r>
            <a:r>
              <a:rPr lang="en-GB" dirty="0" err="1"/>
              <a:t>dasg</a:t>
            </a:r>
            <a:r>
              <a:rPr lang="en-GB" dirty="0"/>
              <a:t> </a:t>
            </a:r>
            <a:r>
              <a:rPr lang="en-GB" dirty="0" err="1"/>
              <a:t>yn</a:t>
            </a:r>
            <a:r>
              <a:rPr lang="en-GB" dirty="0"/>
              <a:t> </a:t>
            </a:r>
            <a:r>
              <a:rPr lang="en-GB" dirty="0" err="1"/>
              <a:t>rhy</a:t>
            </a:r>
            <a:r>
              <a:rPr lang="en-GB" dirty="0"/>
              <a:t> </a:t>
            </a:r>
            <a:r>
              <a:rPr lang="en-GB" dirty="0" err="1"/>
              <a:t>heriol</a:t>
            </a:r>
            <a:r>
              <a:rPr lang="en-GB" dirty="0"/>
              <a:t>, </a:t>
            </a:r>
            <a:r>
              <a:rPr lang="en-GB" dirty="0" err="1"/>
              <a:t>gallwch</a:t>
            </a:r>
            <a:r>
              <a:rPr lang="en-GB" dirty="0"/>
              <a:t> </a:t>
            </a:r>
            <a:r>
              <a:rPr lang="en-GB" dirty="0" err="1"/>
              <a:t>roi</a:t>
            </a:r>
            <a:r>
              <a:rPr lang="en-GB" dirty="0"/>
              <a:t> </a:t>
            </a:r>
            <a:r>
              <a:rPr lang="en-GB" dirty="0" err="1"/>
              <a:t>geiriau</a:t>
            </a:r>
            <a:r>
              <a:rPr lang="en-GB" dirty="0"/>
              <a:t> </a:t>
            </a:r>
            <a:r>
              <a:rPr lang="en-GB" dirty="0" err="1"/>
              <a:t>iddynt</a:t>
            </a:r>
            <a:r>
              <a:rPr lang="en-GB" dirty="0"/>
              <a:t> </a:t>
            </a:r>
            <a:r>
              <a:rPr lang="en-GB" dirty="0" err="1"/>
              <a:t>ddewis</a:t>
            </a:r>
            <a:r>
              <a:rPr lang="en-GB" dirty="0"/>
              <a:t> </a:t>
            </a:r>
            <a:r>
              <a:rPr lang="en-GB" dirty="0" err="1"/>
              <a:t>ohonynt</a:t>
            </a:r>
            <a:r>
              <a:rPr lang="en-GB" dirty="0"/>
              <a:t>: </a:t>
            </a:r>
          </a:p>
          <a:p>
            <a:r>
              <a:rPr lang="en-GB" dirty="0" err="1"/>
              <a:t>achos</a:t>
            </a:r>
            <a:endParaRPr lang="en-GB" dirty="0"/>
          </a:p>
          <a:p>
            <a:r>
              <a:rPr lang="en-GB" dirty="0" err="1"/>
              <a:t>rhagofn</a:t>
            </a:r>
            <a:endParaRPr lang="en-GB" dirty="0"/>
          </a:p>
          <a:p>
            <a:r>
              <a:rPr lang="en-GB" dirty="0" err="1"/>
              <a:t>cas</a:t>
            </a:r>
            <a:endParaRPr lang="en-GB" dirty="0"/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DB9D41-4E8E-43B6-AF97-40589ECBF41C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2920913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err="1"/>
              <a:t>Roedd</a:t>
            </a:r>
            <a:r>
              <a:rPr lang="en-GB" dirty="0"/>
              <a:t> yr </a:t>
            </a:r>
            <a:r>
              <a:rPr lang="en-GB" dirty="0" err="1"/>
              <a:t>arholiad</a:t>
            </a:r>
            <a:r>
              <a:rPr lang="en-GB" dirty="0"/>
              <a:t> </a:t>
            </a:r>
            <a:r>
              <a:rPr lang="en-GB" dirty="0" err="1"/>
              <a:t>yn</a:t>
            </a:r>
            <a:r>
              <a:rPr lang="en-GB" dirty="0"/>
              <a:t> </a:t>
            </a:r>
            <a:r>
              <a:rPr lang="en-GB" dirty="0" err="1"/>
              <a:t>hawdd</a:t>
            </a:r>
            <a:r>
              <a:rPr lang="en-GB" dirty="0"/>
              <a:t>.</a:t>
            </a:r>
          </a:p>
          <a:p>
            <a:r>
              <a:rPr lang="en-GB" dirty="0" err="1"/>
              <a:t>Dywedodd</a:t>
            </a:r>
            <a:r>
              <a:rPr lang="en-GB" dirty="0"/>
              <a:t> </a:t>
            </a:r>
            <a:r>
              <a:rPr lang="en-GB" dirty="0" err="1"/>
              <a:t>hyn</a:t>
            </a:r>
            <a:r>
              <a:rPr lang="en-GB" dirty="0"/>
              <a:t> </a:t>
            </a:r>
            <a:r>
              <a:rPr lang="en-GB" dirty="0" err="1"/>
              <a:t>heb</a:t>
            </a:r>
            <a:r>
              <a:rPr lang="en-GB" dirty="0"/>
              <a:t> </a:t>
            </a:r>
            <a:r>
              <a:rPr lang="en-GB" dirty="0" err="1"/>
              <a:t>rybudd</a:t>
            </a:r>
            <a:r>
              <a:rPr lang="en-GB" dirty="0"/>
              <a:t> /o unman</a:t>
            </a:r>
          </a:p>
          <a:p>
            <a:r>
              <a:rPr lang="en-GB" dirty="0" err="1"/>
              <a:t>Pob</a:t>
            </a:r>
            <a:r>
              <a:rPr lang="en-GB" dirty="0"/>
              <a:t> </a:t>
            </a:r>
            <a:r>
              <a:rPr lang="en-GB" dirty="0" err="1"/>
              <a:t>lwc</a:t>
            </a:r>
            <a:r>
              <a:rPr lang="en-GB" dirty="0"/>
              <a:t>!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DB9D41-4E8E-43B6-AF97-40589ECBF41C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4648213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1C908D-94F7-07A8-5728-BBBAE1FBC1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EC018A9-B429-33BA-045E-67F35B73BC1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0528780-15D0-8B86-DDF8-1AA528963B3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DC8C6B9-A2B1-1794-BE31-5138EA08E2A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DB9D41-4E8E-43B6-AF97-40589ECBF41C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2416144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9548CA-4BBB-B2DA-3E9B-6F6CE07A39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5A1B102-8533-AE44-4F4A-76354D708AF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2C53224-4916-8A8E-899D-1D088AA0E82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Spill the beans – </a:t>
            </a:r>
            <a:r>
              <a:rPr lang="en-GB" dirty="0" err="1"/>
              <a:t>Gollwng</a:t>
            </a:r>
            <a:r>
              <a:rPr lang="en-GB" dirty="0"/>
              <a:t> y </a:t>
            </a:r>
            <a:r>
              <a:rPr lang="en-GB" dirty="0" err="1"/>
              <a:t>gath</a:t>
            </a:r>
            <a:r>
              <a:rPr lang="en-GB" dirty="0"/>
              <a:t> </a:t>
            </a:r>
            <a:r>
              <a:rPr lang="en-GB" dirty="0" err="1"/>
              <a:t>o’r</a:t>
            </a:r>
            <a:r>
              <a:rPr lang="en-GB" dirty="0"/>
              <a:t> </a:t>
            </a:r>
            <a:r>
              <a:rPr lang="en-GB" dirty="0" err="1"/>
              <a:t>cwd</a:t>
            </a:r>
            <a:endParaRPr lang="en-GB" dirty="0"/>
          </a:p>
          <a:p>
            <a:r>
              <a:rPr lang="en-GB" dirty="0"/>
              <a:t>Raining cats and dogs – </a:t>
            </a:r>
            <a:r>
              <a:rPr lang="en-GB" dirty="0" err="1"/>
              <a:t>Bwrw</a:t>
            </a:r>
            <a:r>
              <a:rPr lang="en-GB" dirty="0"/>
              <a:t> hen </a:t>
            </a:r>
            <a:r>
              <a:rPr lang="en-GB" dirty="0" err="1"/>
              <a:t>wragedd</a:t>
            </a:r>
            <a:r>
              <a:rPr lang="en-GB" dirty="0"/>
              <a:t> â </a:t>
            </a:r>
            <a:r>
              <a:rPr lang="en-GB" dirty="0" err="1"/>
              <a:t>ffyn</a:t>
            </a:r>
            <a:endParaRPr lang="en-GB" dirty="0"/>
          </a:p>
          <a:p>
            <a:r>
              <a:rPr lang="en-GB" dirty="0"/>
              <a:t>Hold your horses – Dal </a:t>
            </a:r>
            <a:r>
              <a:rPr lang="en-GB" dirty="0" err="1"/>
              <a:t>dy</a:t>
            </a:r>
            <a:r>
              <a:rPr lang="en-GB" dirty="0"/>
              <a:t> </a:t>
            </a:r>
            <a:r>
              <a:rPr lang="en-GB" dirty="0" err="1"/>
              <a:t>ddŵr</a:t>
            </a:r>
            <a:r>
              <a:rPr lang="en-GB" dirty="0"/>
              <a:t>.</a:t>
            </a:r>
          </a:p>
          <a:p>
            <a:r>
              <a:rPr lang="en-GB" dirty="0" err="1"/>
              <a:t>Os</a:t>
            </a:r>
            <a:r>
              <a:rPr lang="en-GB" dirty="0"/>
              <a:t> </a:t>
            </a:r>
            <a:r>
              <a:rPr lang="en-GB" dirty="0" err="1"/>
              <a:t>ydy’r</a:t>
            </a:r>
            <a:r>
              <a:rPr lang="en-GB" dirty="0"/>
              <a:t> </a:t>
            </a:r>
            <a:r>
              <a:rPr lang="en-GB" dirty="0" err="1"/>
              <a:t>dasg</a:t>
            </a:r>
            <a:r>
              <a:rPr lang="en-GB" dirty="0"/>
              <a:t> hon </a:t>
            </a:r>
            <a:r>
              <a:rPr lang="en-GB" dirty="0" err="1"/>
              <a:t>yn</a:t>
            </a:r>
            <a:r>
              <a:rPr lang="en-GB" dirty="0"/>
              <a:t> </a:t>
            </a:r>
            <a:r>
              <a:rPr lang="en-GB" dirty="0" err="1"/>
              <a:t>rhy</a:t>
            </a:r>
            <a:r>
              <a:rPr lang="en-GB" dirty="0"/>
              <a:t> </a:t>
            </a:r>
            <a:r>
              <a:rPr lang="en-GB" dirty="0" err="1"/>
              <a:t>heriol</a:t>
            </a:r>
            <a:r>
              <a:rPr lang="en-GB" dirty="0"/>
              <a:t>, </a:t>
            </a:r>
            <a:r>
              <a:rPr lang="en-GB" dirty="0" err="1"/>
              <a:t>gellid</a:t>
            </a:r>
            <a:r>
              <a:rPr lang="en-GB" dirty="0"/>
              <a:t> </a:t>
            </a:r>
            <a:r>
              <a:rPr lang="en-GB" dirty="0" err="1"/>
              <a:t>rhoi</a:t>
            </a:r>
            <a:r>
              <a:rPr lang="en-GB" dirty="0"/>
              <a:t> </a:t>
            </a:r>
            <a:r>
              <a:rPr lang="en-GB" dirty="0" err="1"/>
              <a:t>rhestr</a:t>
            </a:r>
            <a:r>
              <a:rPr lang="en-GB" dirty="0"/>
              <a:t> o </a:t>
            </a:r>
            <a:r>
              <a:rPr lang="en-GB" dirty="0" err="1"/>
              <a:t>idiomau</a:t>
            </a:r>
            <a:r>
              <a:rPr lang="en-GB" dirty="0"/>
              <a:t> Cymraeg </a:t>
            </a:r>
            <a:r>
              <a:rPr lang="en-GB" dirty="0" err="1"/>
              <a:t>i’r</a:t>
            </a:r>
            <a:r>
              <a:rPr lang="en-GB" dirty="0"/>
              <a:t> </a:t>
            </a:r>
            <a:r>
              <a:rPr lang="en-GB" dirty="0" err="1"/>
              <a:t>disgyblion</a:t>
            </a:r>
            <a:r>
              <a:rPr lang="en-GB" dirty="0"/>
              <a:t> </a:t>
            </a:r>
            <a:r>
              <a:rPr lang="en-GB" dirty="0" err="1"/>
              <a:t>ddewis</a:t>
            </a:r>
            <a:r>
              <a:rPr lang="en-GB" dirty="0"/>
              <a:t> </a:t>
            </a:r>
            <a:r>
              <a:rPr lang="en-GB" dirty="0" err="1"/>
              <a:t>ohonynt</a:t>
            </a:r>
            <a:r>
              <a:rPr lang="en-GB" dirty="0"/>
              <a:t>.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CDFA156-6858-7375-0931-C930DD422E7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DB9D41-4E8E-43B6-AF97-40589ECBF41C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305084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3A1301-8B06-5CAF-5685-763FDF6F5D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FAE2212-54F1-1372-D197-5574FB4090D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1860833-ACC1-E602-F5BA-A35A024A2CE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Every cloud has a silver lining – Daw </a:t>
            </a:r>
            <a:r>
              <a:rPr lang="en-GB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eto</a:t>
            </a:r>
            <a:r>
              <a:rPr lang="en-GB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haul </a:t>
            </a:r>
            <a:r>
              <a:rPr lang="en-GB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ar</a:t>
            </a:r>
            <a:r>
              <a:rPr lang="en-GB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fryn</a:t>
            </a:r>
            <a:endParaRPr lang="en-GB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By the skin of one's teeth – O </a:t>
            </a:r>
            <a:r>
              <a:rPr lang="en-GB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drwch</a:t>
            </a:r>
            <a:r>
              <a:rPr lang="en-GB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blewyn</a:t>
            </a:r>
            <a:endParaRPr lang="en-GB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GB" dirty="0"/>
              <a:t>On cloud nine – </a:t>
            </a:r>
            <a:r>
              <a:rPr lang="en-GB" dirty="0" err="1"/>
              <a:t>Ar</a:t>
            </a:r>
            <a:r>
              <a:rPr lang="en-GB" dirty="0"/>
              <a:t> ben </a:t>
            </a:r>
            <a:r>
              <a:rPr lang="en-GB" dirty="0" err="1"/>
              <a:t>ei</a:t>
            </a:r>
            <a:r>
              <a:rPr lang="en-GB" dirty="0"/>
              <a:t> </a:t>
            </a:r>
            <a:r>
              <a:rPr lang="en-GB" dirty="0" err="1"/>
              <a:t>ddigon</a:t>
            </a:r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0B44FBD-D3E1-911F-3A05-9F6E3DDAB1A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DB9D41-4E8E-43B6-AF97-40589ECBF41C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9207459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EF6AE8-D47D-8A50-A522-2A05521848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10ACABD-7036-B125-6A6E-8AF3AC7E98B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8258D9F-0D23-2278-3FA3-50477A6ECE2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BD56342-A666-72FE-0C3D-5076C2731BA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DB9D41-4E8E-43B6-AF97-40589ECBF41C}" type="slidenum">
              <a:rPr lang="en-GB" smtClean="0"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8978272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D49AAC-66B7-B065-AB6B-77EFC563A0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246EE3F-6008-7529-799B-E322695A876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FF6DA34-A4EF-F652-FB04-703A3718481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ECA08E6-7773-652B-8928-0C090E38EC7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DB9D41-4E8E-43B6-AF97-40589ECBF41C}" type="slidenum">
              <a:rPr lang="en-GB" smtClean="0"/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8285744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err="1"/>
              <a:t>Ambell</a:t>
            </a:r>
            <a:r>
              <a:rPr lang="en-GB" dirty="0"/>
              <a:t> </a:t>
            </a:r>
            <a:r>
              <a:rPr lang="en-GB" dirty="0" err="1"/>
              <a:t>awgrym</a:t>
            </a:r>
            <a:r>
              <a:rPr lang="en-GB" dirty="0"/>
              <a:t>:</a:t>
            </a:r>
            <a:br>
              <a:rPr lang="en-GB" dirty="0"/>
            </a:br>
            <a:r>
              <a:rPr lang="en-GB" dirty="0"/>
              <a:t>My Everything (Ariana Grande) – Fy </a:t>
            </a:r>
            <a:r>
              <a:rPr lang="en-GB" dirty="0" err="1"/>
              <a:t>Myd</a:t>
            </a:r>
            <a:br>
              <a:rPr lang="en-GB" dirty="0"/>
            </a:br>
            <a:r>
              <a:rPr lang="en-GB" dirty="0"/>
              <a:t>Take Me Home (One Direction) – Does unman </a:t>
            </a:r>
            <a:r>
              <a:rPr lang="en-GB" dirty="0" err="1"/>
              <a:t>yn</a:t>
            </a:r>
            <a:r>
              <a:rPr lang="en-GB" dirty="0"/>
              <a:t> </a:t>
            </a:r>
            <a:r>
              <a:rPr lang="en-GB" dirty="0" err="1"/>
              <a:t>debyg</a:t>
            </a:r>
            <a:r>
              <a:rPr lang="en-GB" dirty="0"/>
              <a:t> </a:t>
            </a:r>
            <a:r>
              <a:rPr lang="en-GB" dirty="0" err="1"/>
              <a:t>i</a:t>
            </a:r>
            <a:r>
              <a:rPr lang="en-GB" dirty="0"/>
              <a:t> </a:t>
            </a:r>
            <a:r>
              <a:rPr lang="en-GB" dirty="0" err="1"/>
              <a:t>adra</a:t>
            </a:r>
            <a:br>
              <a:rPr lang="en-GB" dirty="0"/>
            </a:br>
            <a:r>
              <a:rPr lang="en-GB" dirty="0"/>
              <a:t>Reputation (Taylor Swift) – </a:t>
            </a:r>
            <a:r>
              <a:rPr lang="en-GB" dirty="0" err="1"/>
              <a:t>Enw</a:t>
            </a:r>
            <a:r>
              <a:rPr lang="en-GB" dirty="0"/>
              <a:t> </a:t>
            </a:r>
            <a:r>
              <a:rPr lang="en-GB" dirty="0" err="1"/>
              <a:t>Drwg</a:t>
            </a:r>
            <a:br>
              <a:rPr lang="en-GB" dirty="0"/>
            </a:br>
            <a:r>
              <a:rPr lang="en-GB" dirty="0"/>
              <a:t>People Watching (Sam Fender) – </a:t>
            </a:r>
            <a:r>
              <a:rPr lang="en-GB" dirty="0" err="1"/>
              <a:t>Cadw</a:t>
            </a:r>
            <a:r>
              <a:rPr lang="en-GB" dirty="0"/>
              <a:t> </a:t>
            </a:r>
            <a:r>
              <a:rPr lang="en-GB" dirty="0" err="1"/>
              <a:t>Llygaid</a:t>
            </a:r>
            <a:r>
              <a:rPr lang="en-GB" dirty="0"/>
              <a:t>/</a:t>
            </a:r>
            <a:r>
              <a:rPr lang="en-GB" dirty="0" err="1"/>
              <a:t>Gwylio</a:t>
            </a:r>
            <a:r>
              <a:rPr lang="en-GB" dirty="0"/>
              <a:t> o bell</a:t>
            </a:r>
            <a:br>
              <a:rPr lang="en-GB" dirty="0"/>
            </a:br>
            <a:r>
              <a:rPr lang="en-GB" dirty="0"/>
              <a:t>Fine Line (Harry Styles) – </a:t>
            </a:r>
            <a:r>
              <a:rPr lang="en-GB" dirty="0" err="1"/>
              <a:t>Ar</a:t>
            </a:r>
            <a:r>
              <a:rPr lang="en-GB" dirty="0"/>
              <a:t> y </a:t>
            </a:r>
            <a:r>
              <a:rPr lang="en-GB" dirty="0" err="1"/>
              <a:t>Dibyn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DB9D41-4E8E-43B6-AF97-40589ECBF41C}" type="slidenum">
              <a:rPr lang="en-GB" smtClean="0"/>
              <a:t>14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1602829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E2D347-BA9D-D007-1357-5E41746778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27741E0-2A03-46DD-6FA5-460BBF123EB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841A26B-5BDB-1ED8-7E30-8768E10CFE5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F2E5D42-F746-48F5-77BF-DAD954D5F6B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DB9D41-4E8E-43B6-AF97-40589ECBF41C}" type="slidenum">
              <a:rPr lang="en-GB" smtClean="0"/>
              <a:t>15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2992639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C759CC-FF99-432A-BE22-D2CAA8146A61}" type="datetimeFigureOut">
              <a:rPr lang="en-GB" smtClean="0"/>
              <a:t>13/09/2026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838F70-4296-497C-9FA8-ACB45D39814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113197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C759CC-FF99-432A-BE22-D2CAA8146A61}" type="datetimeFigureOut">
              <a:rPr lang="en-GB" smtClean="0"/>
              <a:t>13/09/2026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838F70-4296-497C-9FA8-ACB45D39814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185348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C759CC-FF99-432A-BE22-D2CAA8146A61}" type="datetimeFigureOut">
              <a:rPr lang="en-GB" smtClean="0"/>
              <a:t>13/09/2026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838F70-4296-497C-9FA8-ACB45D39814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615774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C759CC-FF99-432A-BE22-D2CAA8146A61}" type="datetimeFigureOut">
              <a:rPr lang="en-GB" smtClean="0"/>
              <a:t>13/09/2026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838F70-4296-497C-9FA8-ACB45D39814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891622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C759CC-FF99-432A-BE22-D2CAA8146A61}" type="datetimeFigureOut">
              <a:rPr lang="en-GB" smtClean="0"/>
              <a:t>13/09/2026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838F70-4296-497C-9FA8-ACB45D39814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121566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C759CC-FF99-432A-BE22-D2CAA8146A61}" type="datetimeFigureOut">
              <a:rPr lang="en-GB" smtClean="0"/>
              <a:t>13/09/2026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838F70-4296-497C-9FA8-ACB45D39814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060420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C759CC-FF99-432A-BE22-D2CAA8146A61}" type="datetimeFigureOut">
              <a:rPr lang="en-GB" smtClean="0"/>
              <a:t>13/09/2026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838F70-4296-497C-9FA8-ACB45D39814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545083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C759CC-FF99-432A-BE22-D2CAA8146A61}" type="datetimeFigureOut">
              <a:rPr lang="en-GB" smtClean="0"/>
              <a:t>13/09/2026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838F70-4296-497C-9FA8-ACB45D39814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443149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C759CC-FF99-432A-BE22-D2CAA8146A61}" type="datetimeFigureOut">
              <a:rPr lang="en-GB" smtClean="0"/>
              <a:t>13/09/2026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838F70-4296-497C-9FA8-ACB45D39814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651317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C759CC-FF99-432A-BE22-D2CAA8146A61}" type="datetimeFigureOut">
              <a:rPr lang="en-GB" smtClean="0"/>
              <a:t>13/09/2026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838F70-4296-497C-9FA8-ACB45D39814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22339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C759CC-FF99-432A-BE22-D2CAA8146A61}" type="datetimeFigureOut">
              <a:rPr lang="en-GB" smtClean="0"/>
              <a:t>13/09/2026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838F70-4296-497C-9FA8-ACB45D39814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930303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808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C759CC-FF99-432A-BE22-D2CAA8146A61}" type="datetimeFigureOut">
              <a:rPr lang="en-GB" smtClean="0"/>
              <a:t>13/09/2026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838F70-4296-497C-9FA8-ACB45D398144}" type="slidenum">
              <a:rPr lang="en-GB" smtClean="0"/>
              <a:t>‹#›</a:t>
            </a:fld>
            <a:endParaRPr lang="en-GB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CDA9CA7-79BC-8FA5-58E4-9CBCBFF73722}"/>
              </a:ext>
            </a:extLst>
          </p:cNvPr>
          <p:cNvSpPr txBox="1"/>
          <p:nvPr userDrawn="1">
            <p:extLst>
              <p:ext uri="{1162E1C5-73C7-4A58-AE30-91384D911F3F}">
                <p184:classification xmlns:p184="http://schemas.microsoft.com/office/powerpoint/2018/4/main" val="hdr"/>
              </p:ext>
            </p:extLst>
          </p:nvPr>
        </p:nvSpPr>
        <p:spPr>
          <a:xfrm>
            <a:off x="5507038" y="63500"/>
            <a:ext cx="1203325" cy="152400"/>
          </a:xfrm>
          <a:prstGeom prst="rect">
            <a:avLst/>
          </a:prstGeom>
        </p:spPr>
        <p:txBody>
          <a:bodyPr horzOverflow="overflow" lIns="0" tIns="0" rIns="0" bIns="0">
            <a:spAutoFit/>
          </a:bodyPr>
          <a:lstStyle/>
          <a:p>
            <a:pPr algn="l"/>
            <a:r>
              <a:rPr lang="en-GB" sz="1000">
                <a:solidFill>
                  <a:srgbClr val="000000">
                    <a:alpha val="50000"/>
                  </a:srgbClr>
                </a:solidFill>
                <a:latin typeface="Aptos" panose="020B0004020202020204" pitchFamily="34" charset="0"/>
              </a:rPr>
              <a:t>MEWNOL - INTERNAL</a:t>
            </a:r>
          </a:p>
        </p:txBody>
      </p:sp>
    </p:spTree>
    <p:extLst>
      <p:ext uri="{BB962C8B-B14F-4D97-AF65-F5344CB8AC3E}">
        <p14:creationId xmlns:p14="http://schemas.microsoft.com/office/powerpoint/2010/main" val="9375938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18.jpeg"/><Relationship Id="rId7" Type="http://schemas.openxmlformats.org/officeDocument/2006/relationships/image" Target="../media/image2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jpeg"/><Relationship Id="rId5" Type="http://schemas.openxmlformats.org/officeDocument/2006/relationships/image" Target="../media/image20.png"/><Relationship Id="rId4" Type="http://schemas.openxmlformats.org/officeDocument/2006/relationships/image" Target="../media/image19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" Target="slide25.xml"/><Relationship Id="rId7" Type="http://schemas.openxmlformats.org/officeDocument/2006/relationships/slide" Target="slide27.xml"/><Relationship Id="rId2" Type="http://schemas.openxmlformats.org/officeDocument/2006/relationships/slide" Target="slide17.xml"/><Relationship Id="rId1" Type="http://schemas.openxmlformats.org/officeDocument/2006/relationships/slideLayout" Target="../slideLayouts/slideLayout6.xml"/><Relationship Id="rId6" Type="http://schemas.openxmlformats.org/officeDocument/2006/relationships/slide" Target="slide23.xml"/><Relationship Id="rId5" Type="http://schemas.openxmlformats.org/officeDocument/2006/relationships/slide" Target="slide21.xml"/><Relationship Id="rId4" Type="http://schemas.openxmlformats.org/officeDocument/2006/relationships/slide" Target="slide19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" Target="slide25.xml"/><Relationship Id="rId7" Type="http://schemas.openxmlformats.org/officeDocument/2006/relationships/slide" Target="slide27.xml"/><Relationship Id="rId2" Type="http://schemas.openxmlformats.org/officeDocument/2006/relationships/slide" Target="slide17.xml"/><Relationship Id="rId1" Type="http://schemas.openxmlformats.org/officeDocument/2006/relationships/slideLayout" Target="../slideLayouts/slideLayout6.xml"/><Relationship Id="rId6" Type="http://schemas.openxmlformats.org/officeDocument/2006/relationships/slide" Target="slide23.xml"/><Relationship Id="rId5" Type="http://schemas.openxmlformats.org/officeDocument/2006/relationships/slide" Target="slide21.xml"/><Relationship Id="rId4" Type="http://schemas.openxmlformats.org/officeDocument/2006/relationships/slide" Target="slide19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" Target="slide25.xml"/><Relationship Id="rId7" Type="http://schemas.openxmlformats.org/officeDocument/2006/relationships/slide" Target="slide27.xml"/><Relationship Id="rId2" Type="http://schemas.openxmlformats.org/officeDocument/2006/relationships/slide" Target="slide17.xml"/><Relationship Id="rId1" Type="http://schemas.openxmlformats.org/officeDocument/2006/relationships/slideLayout" Target="../slideLayouts/slideLayout6.xml"/><Relationship Id="rId6" Type="http://schemas.openxmlformats.org/officeDocument/2006/relationships/slide" Target="slide23.xml"/><Relationship Id="rId5" Type="http://schemas.openxmlformats.org/officeDocument/2006/relationships/slide" Target="slide21.xml"/><Relationship Id="rId4" Type="http://schemas.openxmlformats.org/officeDocument/2006/relationships/slide" Target="slide19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" Target="slide25.xml"/><Relationship Id="rId7" Type="http://schemas.openxmlformats.org/officeDocument/2006/relationships/slide" Target="slide27.xml"/><Relationship Id="rId2" Type="http://schemas.openxmlformats.org/officeDocument/2006/relationships/slide" Target="slide17.xml"/><Relationship Id="rId1" Type="http://schemas.openxmlformats.org/officeDocument/2006/relationships/slideLayout" Target="../slideLayouts/slideLayout6.xml"/><Relationship Id="rId6" Type="http://schemas.openxmlformats.org/officeDocument/2006/relationships/slide" Target="slide23.xml"/><Relationship Id="rId5" Type="http://schemas.openxmlformats.org/officeDocument/2006/relationships/slide" Target="slide21.xml"/><Relationship Id="rId4" Type="http://schemas.openxmlformats.org/officeDocument/2006/relationships/slide" Target="slide19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" Target="slide25.xml"/><Relationship Id="rId7" Type="http://schemas.openxmlformats.org/officeDocument/2006/relationships/slide" Target="slide27.xml"/><Relationship Id="rId2" Type="http://schemas.openxmlformats.org/officeDocument/2006/relationships/slide" Target="slide17.xml"/><Relationship Id="rId1" Type="http://schemas.openxmlformats.org/officeDocument/2006/relationships/slideLayout" Target="../slideLayouts/slideLayout6.xml"/><Relationship Id="rId6" Type="http://schemas.openxmlformats.org/officeDocument/2006/relationships/slide" Target="slide23.xml"/><Relationship Id="rId5" Type="http://schemas.openxmlformats.org/officeDocument/2006/relationships/slide" Target="slide21.xml"/><Relationship Id="rId4" Type="http://schemas.openxmlformats.org/officeDocument/2006/relationships/slide" Target="slide19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" Target="slide25.xml"/><Relationship Id="rId7" Type="http://schemas.openxmlformats.org/officeDocument/2006/relationships/slide" Target="slide27.xml"/><Relationship Id="rId2" Type="http://schemas.openxmlformats.org/officeDocument/2006/relationships/slide" Target="slide17.xml"/><Relationship Id="rId1" Type="http://schemas.openxmlformats.org/officeDocument/2006/relationships/slideLayout" Target="../slideLayouts/slideLayout6.xml"/><Relationship Id="rId6" Type="http://schemas.openxmlformats.org/officeDocument/2006/relationships/slide" Target="slide23.xml"/><Relationship Id="rId5" Type="http://schemas.openxmlformats.org/officeDocument/2006/relationships/slide" Target="slide21.xml"/><Relationship Id="rId4" Type="http://schemas.openxmlformats.org/officeDocument/2006/relationships/slide" Target="slide19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9BDB10D5-E4E7-F3BF-65A9-301633E637A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1" b="1"/>
          <a:stretch>
            <a:fillRect/>
          </a:stretch>
        </p:blipFill>
        <p:spPr>
          <a:xfrm>
            <a:off x="5371426" y="651910"/>
            <a:ext cx="4123157" cy="4123157"/>
          </a:xfrm>
          <a:custGeom>
            <a:avLst/>
            <a:gdLst/>
            <a:ahLst/>
            <a:cxnLst/>
            <a:rect l="l" t="t" r="r" b="b"/>
            <a:pathLst>
              <a:path w="3741748" h="3741748">
                <a:moveTo>
                  <a:pt x="1870874" y="0"/>
                </a:moveTo>
                <a:cubicBezTo>
                  <a:pt x="2904129" y="0"/>
                  <a:pt x="3741748" y="837619"/>
                  <a:pt x="3741748" y="1870874"/>
                </a:cubicBezTo>
                <a:cubicBezTo>
                  <a:pt x="3741748" y="2904129"/>
                  <a:pt x="2904129" y="3741748"/>
                  <a:pt x="1870874" y="3741748"/>
                </a:cubicBezTo>
                <a:cubicBezTo>
                  <a:pt x="837619" y="3741748"/>
                  <a:pt x="0" y="2904129"/>
                  <a:pt x="0" y="1870874"/>
                </a:cubicBezTo>
                <a:cubicBezTo>
                  <a:pt x="0" y="837619"/>
                  <a:pt x="837619" y="0"/>
                  <a:pt x="1870874" y="0"/>
                </a:cubicBezTo>
                <a:close/>
              </a:path>
            </a:pathLst>
          </a:cu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84D667A-B45E-040E-C632-2079B24F81B5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r="2" b="2"/>
          <a:stretch>
            <a:fillRect/>
          </a:stretch>
        </p:blipFill>
        <p:spPr>
          <a:xfrm>
            <a:off x="8695537" y="3158548"/>
            <a:ext cx="3047542" cy="3047542"/>
          </a:xfrm>
          <a:custGeom>
            <a:avLst/>
            <a:gdLst/>
            <a:ahLst/>
            <a:cxnLst/>
            <a:rect l="l" t="t" r="r" b="b"/>
            <a:pathLst>
              <a:path w="2283868" h="2283868">
                <a:moveTo>
                  <a:pt x="1141934" y="0"/>
                </a:moveTo>
                <a:cubicBezTo>
                  <a:pt x="1772607" y="0"/>
                  <a:pt x="2283868" y="511261"/>
                  <a:pt x="2283868" y="1141934"/>
                </a:cubicBezTo>
                <a:cubicBezTo>
                  <a:pt x="2283868" y="1772607"/>
                  <a:pt x="1772607" y="2283868"/>
                  <a:pt x="1141934" y="2283868"/>
                </a:cubicBezTo>
                <a:cubicBezTo>
                  <a:pt x="511261" y="2283868"/>
                  <a:pt x="0" y="1772607"/>
                  <a:pt x="0" y="1141934"/>
                </a:cubicBezTo>
                <a:cubicBezTo>
                  <a:pt x="0" y="511261"/>
                  <a:pt x="511261" y="0"/>
                  <a:pt x="1141934" y="0"/>
                </a:cubicBezTo>
                <a:close/>
              </a:path>
            </a:pathLst>
          </a:cu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1AF6B387-E892-AE33-2DE9-7E39D3B247D3}"/>
              </a:ext>
            </a:extLst>
          </p:cNvPr>
          <p:cNvSpPr txBox="1">
            <a:spLocks/>
          </p:cNvSpPr>
          <p:nvPr/>
        </p:nvSpPr>
        <p:spPr>
          <a:xfrm>
            <a:off x="285846" y="325888"/>
            <a:ext cx="508558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GB" sz="5400" dirty="0">
                <a:solidFill>
                  <a:srgbClr val="FFFFFF"/>
                </a:solidFill>
              </a:rPr>
              <a:t>Beth </a:t>
            </a:r>
            <a:r>
              <a:rPr lang="en-GB" sz="5400" dirty="0" err="1">
                <a:solidFill>
                  <a:srgbClr val="FFFFFF"/>
                </a:solidFill>
              </a:rPr>
              <a:t>ydy’r</a:t>
            </a:r>
            <a:r>
              <a:rPr lang="en-GB" sz="5400" dirty="0">
                <a:solidFill>
                  <a:srgbClr val="FFFFFF"/>
                </a:solidFill>
              </a:rPr>
              <a:t> </a:t>
            </a:r>
            <a:r>
              <a:rPr lang="en-GB" sz="5400" dirty="0" err="1">
                <a:solidFill>
                  <a:srgbClr val="FFFFFF"/>
                </a:solidFill>
              </a:rPr>
              <a:t>geiriau</a:t>
            </a:r>
            <a:r>
              <a:rPr lang="en-GB" sz="5400" dirty="0">
                <a:solidFill>
                  <a:srgbClr val="FFFFFF"/>
                </a:solidFill>
              </a:rPr>
              <a:t> </a:t>
            </a:r>
            <a:r>
              <a:rPr lang="en-GB" sz="5400" dirty="0" err="1">
                <a:solidFill>
                  <a:srgbClr val="FFFFFF"/>
                </a:solidFill>
              </a:rPr>
              <a:t>yma</a:t>
            </a:r>
            <a:r>
              <a:rPr lang="en-GB" sz="5400" dirty="0">
                <a:solidFill>
                  <a:srgbClr val="FFFFFF"/>
                </a:solidFill>
              </a:rPr>
              <a:t> </a:t>
            </a:r>
            <a:r>
              <a:rPr lang="en-GB" sz="5400" dirty="0" err="1">
                <a:solidFill>
                  <a:srgbClr val="FFFFFF"/>
                </a:solidFill>
              </a:rPr>
              <a:t>yn</a:t>
            </a:r>
            <a:r>
              <a:rPr lang="en-GB" sz="5400" dirty="0">
                <a:solidFill>
                  <a:srgbClr val="FFFFFF"/>
                </a:solidFill>
              </a:rPr>
              <a:t> y </a:t>
            </a:r>
            <a:r>
              <a:rPr lang="en-GB" sz="5400" dirty="0">
                <a:solidFill>
                  <a:srgbClr val="FFFFFF"/>
                </a:solidFill>
                <a:latin typeface="Jumble" panose="02000503000000020004" pitchFamily="2" charset="0"/>
              </a:rPr>
              <a:t>Gymraeg</a:t>
            </a:r>
            <a:r>
              <a:rPr lang="en-GB" sz="5400" dirty="0">
                <a:solidFill>
                  <a:srgbClr val="FFFFFF"/>
                </a:solidFill>
              </a:rPr>
              <a:t>?</a:t>
            </a:r>
            <a:br>
              <a:rPr lang="en-GB" sz="4700" dirty="0">
                <a:solidFill>
                  <a:srgbClr val="FFFFFF"/>
                </a:solidFill>
              </a:rPr>
            </a:br>
            <a:endParaRPr lang="en-GB" sz="47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41669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70553D-62EC-8087-6AB6-1EAC7B26C8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0C8ED5-E56F-9197-0324-FFBE0C0CC41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745361"/>
            <a:ext cx="9144000" cy="2387600"/>
          </a:xfrm>
        </p:spPr>
        <p:txBody>
          <a:bodyPr>
            <a:normAutofit fontScale="90000"/>
          </a:bodyPr>
          <a:lstStyle/>
          <a:p>
            <a:br>
              <a:rPr lang="en-GB" dirty="0">
                <a:solidFill>
                  <a:schemeClr val="bg1"/>
                </a:solidFill>
              </a:rPr>
            </a:br>
            <a:r>
              <a:rPr lang="en-GB" dirty="0" err="1">
                <a:solidFill>
                  <a:schemeClr val="bg1"/>
                </a:solidFill>
              </a:rPr>
              <a:t>Dysgu</a:t>
            </a:r>
            <a:r>
              <a:rPr lang="en-GB" dirty="0">
                <a:solidFill>
                  <a:schemeClr val="bg1"/>
                </a:solidFill>
              </a:rPr>
              <a:t> </a:t>
            </a:r>
            <a:r>
              <a:rPr lang="en-GB" dirty="0" err="1">
                <a:solidFill>
                  <a:schemeClr val="bg1"/>
                </a:solidFill>
              </a:rPr>
              <a:t>beth</a:t>
            </a:r>
            <a:r>
              <a:rPr lang="en-GB" dirty="0">
                <a:solidFill>
                  <a:schemeClr val="bg1"/>
                </a:solidFill>
              </a:rPr>
              <a:t> </a:t>
            </a:r>
            <a:r>
              <a:rPr lang="en-GB" dirty="0" err="1">
                <a:solidFill>
                  <a:schemeClr val="bg1"/>
                </a:solidFill>
              </a:rPr>
              <a:t>ydy</a:t>
            </a:r>
            <a:r>
              <a:rPr lang="en-GB" dirty="0">
                <a:solidFill>
                  <a:schemeClr val="bg1"/>
                </a:solidFill>
              </a:rPr>
              <a:t> </a:t>
            </a:r>
            <a:r>
              <a:rPr lang="en-GB" dirty="0" err="1">
                <a:solidFill>
                  <a:schemeClr val="bg1"/>
                </a:solidFill>
              </a:rPr>
              <a:t>cyfieithu</a:t>
            </a:r>
            <a:r>
              <a:rPr lang="en-GB" dirty="0">
                <a:solidFill>
                  <a:schemeClr val="bg1"/>
                </a:solidFill>
              </a:rPr>
              <a:t> </a:t>
            </a:r>
            <a:br>
              <a:rPr lang="en-GB" dirty="0">
                <a:solidFill>
                  <a:schemeClr val="bg1"/>
                </a:solidFill>
              </a:rPr>
            </a:br>
            <a:endParaRPr lang="en-GB" dirty="0">
              <a:solidFill>
                <a:schemeClr val="bg1"/>
              </a:solidFill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81B0D86A-C262-7591-EBA4-3C8D9431AB4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21685" b="25714"/>
          <a:stretch>
            <a:fillRect/>
          </a:stretch>
        </p:blipFill>
        <p:spPr>
          <a:xfrm>
            <a:off x="4291692" y="790630"/>
            <a:ext cx="3608615" cy="18981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422736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AC602BB-BF3D-8594-4DE5-2806DADE2B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9" name="Rectangle 18">
            <a:extLst>
              <a:ext uri="{FF2B5EF4-FFF2-40B4-BE49-F238E27FC236}">
                <a16:creationId xmlns:a16="http://schemas.microsoft.com/office/drawing/2014/main" id="{362D44EE-C852-4460-B8B5-C4F2BC2051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04A1FE7-8F3F-5862-88CC-E95699B4919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576553" y="1415752"/>
            <a:ext cx="5334930" cy="3004145"/>
          </a:xfrm>
        </p:spPr>
        <p:txBody>
          <a:bodyPr>
            <a:normAutofit/>
          </a:bodyPr>
          <a:lstStyle/>
          <a:p>
            <a:r>
              <a:rPr lang="en-GB" dirty="0" err="1">
                <a:solidFill>
                  <a:srgbClr val="008080"/>
                </a:solidFill>
              </a:rPr>
              <a:t>Cyfieithwch</a:t>
            </a:r>
            <a:r>
              <a:rPr lang="en-GB" dirty="0">
                <a:solidFill>
                  <a:srgbClr val="008080"/>
                </a:solidFill>
              </a:rPr>
              <a:t> y </a:t>
            </a:r>
            <a:r>
              <a:rPr lang="en-GB" dirty="0" err="1">
                <a:solidFill>
                  <a:srgbClr val="008080"/>
                </a:solidFill>
              </a:rPr>
              <a:t>geiriau</a:t>
            </a:r>
            <a:r>
              <a:rPr lang="en-GB" dirty="0">
                <a:solidFill>
                  <a:srgbClr val="008080"/>
                </a:solidFill>
              </a:rPr>
              <a:t> a </a:t>
            </a:r>
            <a:r>
              <a:rPr lang="en-GB" dirty="0" err="1">
                <a:solidFill>
                  <a:srgbClr val="008080"/>
                </a:solidFill>
              </a:rPr>
              <a:t>llenwi’r</a:t>
            </a:r>
            <a:r>
              <a:rPr lang="en-GB" dirty="0">
                <a:solidFill>
                  <a:srgbClr val="008080"/>
                </a:solidFill>
              </a:rPr>
              <a:t> </a:t>
            </a:r>
            <a:r>
              <a:rPr lang="en-GB" dirty="0" err="1">
                <a:solidFill>
                  <a:srgbClr val="008080"/>
                </a:solidFill>
              </a:rPr>
              <a:t>bylchau</a:t>
            </a:r>
            <a:r>
              <a:rPr lang="en-GB" dirty="0">
                <a:solidFill>
                  <a:srgbClr val="008080"/>
                </a:solidFill>
              </a:rPr>
              <a:t>.</a:t>
            </a:r>
          </a:p>
        </p:txBody>
      </p:sp>
      <p:sp>
        <p:nvSpPr>
          <p:cNvPr id="21" name="Freeform: Shape 20">
            <a:extLst>
              <a:ext uri="{FF2B5EF4-FFF2-40B4-BE49-F238E27FC236}">
                <a16:creationId xmlns:a16="http://schemas.microsoft.com/office/drawing/2014/main" id="{658970D8-8D1D-4B5C-894B-E871CC8654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30529" y="1"/>
            <a:ext cx="1155142" cy="591009"/>
          </a:xfrm>
          <a:custGeom>
            <a:avLst/>
            <a:gdLst>
              <a:gd name="connsiteX0" fmla="*/ 1355 w 1155142"/>
              <a:gd name="connsiteY0" fmla="*/ 0 h 591009"/>
              <a:gd name="connsiteX1" fmla="*/ 1153787 w 1155142"/>
              <a:gd name="connsiteY1" fmla="*/ 0 h 591009"/>
              <a:gd name="connsiteX2" fmla="*/ 1155142 w 1155142"/>
              <a:gd name="connsiteY2" fmla="*/ 13438 h 591009"/>
              <a:gd name="connsiteX3" fmla="*/ 577571 w 1155142"/>
              <a:gd name="connsiteY3" fmla="*/ 591009 h 591009"/>
              <a:gd name="connsiteX4" fmla="*/ 0 w 1155142"/>
              <a:gd name="connsiteY4" fmla="*/ 13438 h 5910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55142" h="591009">
                <a:moveTo>
                  <a:pt x="1355" y="0"/>
                </a:moveTo>
                <a:lnTo>
                  <a:pt x="1153787" y="0"/>
                </a:lnTo>
                <a:lnTo>
                  <a:pt x="1155142" y="13438"/>
                </a:lnTo>
                <a:cubicBezTo>
                  <a:pt x="1155142" y="332422"/>
                  <a:pt x="896555" y="591009"/>
                  <a:pt x="577571" y="591009"/>
                </a:cubicBezTo>
                <a:cubicBezTo>
                  <a:pt x="258587" y="591009"/>
                  <a:pt x="0" y="332422"/>
                  <a:pt x="0" y="13438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F227E5B6-9132-43CA-B503-37A18562ADF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349052" y="0"/>
            <a:ext cx="1737401" cy="959536"/>
          </a:xfrm>
          <a:custGeom>
            <a:avLst/>
            <a:gdLst>
              <a:gd name="connsiteX0" fmla="*/ 0 w 1737401"/>
              <a:gd name="connsiteY0" fmla="*/ 0 h 959536"/>
              <a:gd name="connsiteX1" fmla="*/ 123825 w 1737401"/>
              <a:gd name="connsiteY1" fmla="*/ 0 h 959536"/>
              <a:gd name="connsiteX2" fmla="*/ 123825 w 1737401"/>
              <a:gd name="connsiteY2" fmla="*/ 790277 h 959536"/>
              <a:gd name="connsiteX3" fmla="*/ 1490095 w 1737401"/>
              <a:gd name="connsiteY3" fmla="*/ 0 h 959536"/>
              <a:gd name="connsiteX4" fmla="*/ 1737401 w 1737401"/>
              <a:gd name="connsiteY4" fmla="*/ 0 h 959536"/>
              <a:gd name="connsiteX5" fmla="*/ 92869 w 1737401"/>
              <a:gd name="connsiteY5" fmla="*/ 951249 h 959536"/>
              <a:gd name="connsiteX6" fmla="*/ 61913 w 1737401"/>
              <a:gd name="connsiteY6" fmla="*/ 959536 h 959536"/>
              <a:gd name="connsiteX7" fmla="*/ 0 w 1737401"/>
              <a:gd name="connsiteY7" fmla="*/ 897624 h 959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37401" h="959536">
                <a:moveTo>
                  <a:pt x="0" y="0"/>
                </a:moveTo>
                <a:lnTo>
                  <a:pt x="123825" y="0"/>
                </a:lnTo>
                <a:lnTo>
                  <a:pt x="123825" y="790277"/>
                </a:lnTo>
                <a:lnTo>
                  <a:pt x="1490095" y="0"/>
                </a:lnTo>
                <a:lnTo>
                  <a:pt x="1737401" y="0"/>
                </a:lnTo>
                <a:lnTo>
                  <a:pt x="92869" y="951249"/>
                </a:lnTo>
                <a:cubicBezTo>
                  <a:pt x="83458" y="956688"/>
                  <a:pt x="72780" y="959546"/>
                  <a:pt x="61913" y="959536"/>
                </a:cubicBezTo>
                <a:cubicBezTo>
                  <a:pt x="27719" y="959536"/>
                  <a:pt x="0" y="931818"/>
                  <a:pt x="0" y="897624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5" name="Freeform: Shape 24">
            <a:extLst>
              <a:ext uri="{FF2B5EF4-FFF2-40B4-BE49-F238E27FC236}">
                <a16:creationId xmlns:a16="http://schemas.microsoft.com/office/drawing/2014/main" id="{03C2051E-A88D-48E5-BACF-AAED1789272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2916245"/>
            <a:ext cx="159741" cy="552996"/>
          </a:xfrm>
          <a:custGeom>
            <a:avLst/>
            <a:gdLst>
              <a:gd name="connsiteX0" fmla="*/ 159741 w 159741"/>
              <a:gd name="connsiteY0" fmla="*/ 0 h 552996"/>
              <a:gd name="connsiteX1" fmla="*/ 159741 w 159741"/>
              <a:gd name="connsiteY1" fmla="*/ 552996 h 552996"/>
              <a:gd name="connsiteX2" fmla="*/ 141849 w 159741"/>
              <a:gd name="connsiteY2" fmla="*/ 543285 h 552996"/>
              <a:gd name="connsiteX3" fmla="*/ 0 w 159741"/>
              <a:gd name="connsiteY3" fmla="*/ 276498 h 552996"/>
              <a:gd name="connsiteX4" fmla="*/ 141849 w 159741"/>
              <a:gd name="connsiteY4" fmla="*/ 9711 h 5529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9741" h="552996">
                <a:moveTo>
                  <a:pt x="159741" y="0"/>
                </a:moveTo>
                <a:lnTo>
                  <a:pt x="159741" y="552996"/>
                </a:lnTo>
                <a:lnTo>
                  <a:pt x="141849" y="543285"/>
                </a:lnTo>
                <a:cubicBezTo>
                  <a:pt x="56268" y="485467"/>
                  <a:pt x="0" y="387554"/>
                  <a:pt x="0" y="276498"/>
                </a:cubicBezTo>
                <a:cubicBezTo>
                  <a:pt x="0" y="165443"/>
                  <a:pt x="56268" y="67529"/>
                  <a:pt x="141849" y="9711"/>
                </a:cubicBezTo>
                <a:close/>
              </a:path>
            </a:pathLst>
          </a:custGeom>
          <a:solidFill>
            <a:schemeClr val="accent2"/>
          </a:solidFill>
          <a:ln w="1270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7" name="Freeform: Shape 26">
            <a:extLst>
              <a:ext uri="{FF2B5EF4-FFF2-40B4-BE49-F238E27FC236}">
                <a16:creationId xmlns:a16="http://schemas.microsoft.com/office/drawing/2014/main" id="{7821A508-2985-4905-874A-527429BAAB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5835649"/>
            <a:ext cx="1548180" cy="1022351"/>
          </a:xfrm>
          <a:custGeom>
            <a:avLst/>
            <a:gdLst>
              <a:gd name="connsiteX0" fmla="*/ 61913 w 1548180"/>
              <a:gd name="connsiteY0" fmla="*/ 0 h 1022351"/>
              <a:gd name="connsiteX1" fmla="*/ 1548180 w 1548180"/>
              <a:gd name="connsiteY1" fmla="*/ 0 h 1022351"/>
              <a:gd name="connsiteX2" fmla="*/ 1548180 w 1548180"/>
              <a:gd name="connsiteY2" fmla="*/ 123825 h 1022351"/>
              <a:gd name="connsiteX3" fmla="*/ 123825 w 1548180"/>
              <a:gd name="connsiteY3" fmla="*/ 123825 h 1022351"/>
              <a:gd name="connsiteX4" fmla="*/ 123825 w 1548180"/>
              <a:gd name="connsiteY4" fmla="*/ 1022351 h 1022351"/>
              <a:gd name="connsiteX5" fmla="*/ 0 w 1548180"/>
              <a:gd name="connsiteY5" fmla="*/ 1022351 h 1022351"/>
              <a:gd name="connsiteX6" fmla="*/ 0 w 1548180"/>
              <a:gd name="connsiteY6" fmla="*/ 61913 h 1022351"/>
              <a:gd name="connsiteX7" fmla="*/ 61913 w 1548180"/>
              <a:gd name="connsiteY7" fmla="*/ 0 h 10223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548180" h="1022351">
                <a:moveTo>
                  <a:pt x="61913" y="0"/>
                </a:moveTo>
                <a:lnTo>
                  <a:pt x="1548180" y="0"/>
                </a:lnTo>
                <a:lnTo>
                  <a:pt x="1548180" y="123825"/>
                </a:lnTo>
                <a:lnTo>
                  <a:pt x="123825" y="123825"/>
                </a:lnTo>
                <a:lnTo>
                  <a:pt x="123825" y="1022351"/>
                </a:lnTo>
                <a:lnTo>
                  <a:pt x="0" y="1022351"/>
                </a:lnTo>
                <a:lnTo>
                  <a:pt x="0" y="61913"/>
                </a:lnTo>
                <a:cubicBezTo>
                  <a:pt x="0" y="27719"/>
                  <a:pt x="27719" y="0"/>
                  <a:pt x="61913" y="0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9" name="Freeform: Shape 28">
            <a:extLst>
              <a:ext uri="{FF2B5EF4-FFF2-40B4-BE49-F238E27FC236}">
                <a16:creationId xmlns:a16="http://schemas.microsoft.com/office/drawing/2014/main" id="{D2929CB1-0E3C-4B2D-ADC5-0154FB33BA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3697761" y="5717906"/>
            <a:ext cx="1771609" cy="1140095"/>
          </a:xfrm>
          <a:custGeom>
            <a:avLst/>
            <a:gdLst>
              <a:gd name="connsiteX0" fmla="*/ 1561721 w 1771609"/>
              <a:gd name="connsiteY0" fmla="*/ 763041 h 1140095"/>
              <a:gd name="connsiteX1" fmla="*/ 1623024 w 1771609"/>
              <a:gd name="connsiteY1" fmla="*/ 792810 h 1140095"/>
              <a:gd name="connsiteX2" fmla="*/ 1711735 w 1771609"/>
              <a:gd name="connsiteY2" fmla="*/ 970132 h 1140095"/>
              <a:gd name="connsiteX3" fmla="*/ 1771609 w 1771609"/>
              <a:gd name="connsiteY3" fmla="*/ 1140095 h 1140095"/>
              <a:gd name="connsiteX4" fmla="*/ 1637225 w 1771609"/>
              <a:gd name="connsiteY4" fmla="*/ 1140095 h 1140095"/>
              <a:gd name="connsiteX5" fmla="*/ 1594820 w 1771609"/>
              <a:gd name="connsiteY5" fmla="*/ 1019711 h 1140095"/>
              <a:gd name="connsiteX6" fmla="*/ 1513200 w 1771609"/>
              <a:gd name="connsiteY6" fmla="*/ 856627 h 1140095"/>
              <a:gd name="connsiteX7" fmla="*/ 1538499 w 1771609"/>
              <a:gd name="connsiteY7" fmla="*/ 770415 h 1140095"/>
              <a:gd name="connsiteX8" fmla="*/ 1561721 w 1771609"/>
              <a:gd name="connsiteY8" fmla="*/ 763041 h 1140095"/>
              <a:gd name="connsiteX9" fmla="*/ 933455 w 1771609"/>
              <a:gd name="connsiteY9" fmla="*/ 161309 h 1140095"/>
              <a:gd name="connsiteX10" fmla="*/ 957797 w 1771609"/>
              <a:gd name="connsiteY10" fmla="*/ 167970 h 1140095"/>
              <a:gd name="connsiteX11" fmla="*/ 1286982 w 1771609"/>
              <a:gd name="connsiteY11" fmla="*/ 387616 h 1140095"/>
              <a:gd name="connsiteX12" fmla="*/ 1293725 w 1771609"/>
              <a:gd name="connsiteY12" fmla="*/ 477075 h 1140095"/>
              <a:gd name="connsiteX13" fmla="*/ 1245453 w 1771609"/>
              <a:gd name="connsiteY13" fmla="*/ 499154 h 1140095"/>
              <a:gd name="connsiteX14" fmla="*/ 1245167 w 1771609"/>
              <a:gd name="connsiteY14" fmla="*/ 499154 h 1140095"/>
              <a:gd name="connsiteX15" fmla="*/ 1203638 w 1771609"/>
              <a:gd name="connsiteY15" fmla="*/ 484104 h 1140095"/>
              <a:gd name="connsiteX16" fmla="*/ 900647 w 1771609"/>
              <a:gd name="connsiteY16" fmla="*/ 281508 h 1140095"/>
              <a:gd name="connsiteX17" fmla="*/ 872454 w 1771609"/>
              <a:gd name="connsiteY17" fmla="*/ 196164 h 1140095"/>
              <a:gd name="connsiteX18" fmla="*/ 933455 w 1771609"/>
              <a:gd name="connsiteY18" fmla="*/ 161309 h 1140095"/>
              <a:gd name="connsiteX19" fmla="*/ 256260 w 1771609"/>
              <a:gd name="connsiteY19" fmla="*/ 29 h 1140095"/>
              <a:gd name="connsiteX20" fmla="*/ 454020 w 1771609"/>
              <a:gd name="connsiteY20" fmla="*/ 13474 h 1140095"/>
              <a:gd name="connsiteX21" fmla="*/ 509236 w 1771609"/>
              <a:gd name="connsiteY21" fmla="*/ 84182 h 1140095"/>
              <a:gd name="connsiteX22" fmla="*/ 445829 w 1771609"/>
              <a:gd name="connsiteY22" fmla="*/ 139871 h 1140095"/>
              <a:gd name="connsiteX23" fmla="*/ 437447 w 1771609"/>
              <a:gd name="connsiteY23" fmla="*/ 139395 h 1140095"/>
              <a:gd name="connsiteX24" fmla="*/ 73211 w 1771609"/>
              <a:gd name="connsiteY24" fmla="*/ 137204 h 1140095"/>
              <a:gd name="connsiteX25" fmla="*/ 749 w 1771609"/>
              <a:gd name="connsiteY25" fmla="*/ 84082 h 1140095"/>
              <a:gd name="connsiteX26" fmla="*/ 53871 w 1771609"/>
              <a:gd name="connsiteY26" fmla="*/ 11621 h 1140095"/>
              <a:gd name="connsiteX27" fmla="*/ 58352 w 1771609"/>
              <a:gd name="connsiteY27" fmla="*/ 11093 h 1140095"/>
              <a:gd name="connsiteX28" fmla="*/ 256260 w 1771609"/>
              <a:gd name="connsiteY28" fmla="*/ 29 h 11400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1771609" h="1140095">
                <a:moveTo>
                  <a:pt x="1561721" y="763041"/>
                </a:moveTo>
                <a:cubicBezTo>
                  <a:pt x="1585506" y="760324"/>
                  <a:pt x="1609722" y="771249"/>
                  <a:pt x="1623024" y="792810"/>
                </a:cubicBezTo>
                <a:cubicBezTo>
                  <a:pt x="1656300" y="850065"/>
                  <a:pt x="1685920" y="909291"/>
                  <a:pt x="1711735" y="970132"/>
                </a:cubicBezTo>
                <a:lnTo>
                  <a:pt x="1771609" y="1140095"/>
                </a:lnTo>
                <a:lnTo>
                  <a:pt x="1637225" y="1140095"/>
                </a:lnTo>
                <a:lnTo>
                  <a:pt x="1594820" y="1019711"/>
                </a:lnTo>
                <a:cubicBezTo>
                  <a:pt x="1571072" y="963753"/>
                  <a:pt x="1543818" y="909282"/>
                  <a:pt x="1513200" y="856627"/>
                </a:cubicBezTo>
                <a:cubicBezTo>
                  <a:pt x="1496379" y="825834"/>
                  <a:pt x="1507704" y="787236"/>
                  <a:pt x="1538499" y="770415"/>
                </a:cubicBezTo>
                <a:cubicBezTo>
                  <a:pt x="1545912" y="766367"/>
                  <a:pt x="1553792" y="763946"/>
                  <a:pt x="1561721" y="763041"/>
                </a:cubicBezTo>
                <a:close/>
                <a:moveTo>
                  <a:pt x="933455" y="161309"/>
                </a:moveTo>
                <a:cubicBezTo>
                  <a:pt x="941693" y="161855"/>
                  <a:pt x="949959" y="164025"/>
                  <a:pt x="957797" y="167970"/>
                </a:cubicBezTo>
                <a:cubicBezTo>
                  <a:pt x="1076184" y="227289"/>
                  <a:pt x="1186759" y="301068"/>
                  <a:pt x="1286982" y="387616"/>
                </a:cubicBezTo>
                <a:cubicBezTo>
                  <a:pt x="1313547" y="410457"/>
                  <a:pt x="1316566" y="450510"/>
                  <a:pt x="1293725" y="477075"/>
                </a:cubicBezTo>
                <a:cubicBezTo>
                  <a:pt x="1281638" y="491137"/>
                  <a:pt x="1263998" y="499204"/>
                  <a:pt x="1245453" y="499154"/>
                </a:cubicBezTo>
                <a:lnTo>
                  <a:pt x="1245167" y="499154"/>
                </a:lnTo>
                <a:cubicBezTo>
                  <a:pt x="1229965" y="499301"/>
                  <a:pt x="1215220" y="493956"/>
                  <a:pt x="1203638" y="484104"/>
                </a:cubicBezTo>
                <a:cubicBezTo>
                  <a:pt x="1111407" y="404300"/>
                  <a:pt x="1009633" y="336248"/>
                  <a:pt x="900647" y="281508"/>
                </a:cubicBezTo>
                <a:cubicBezTo>
                  <a:pt x="869295" y="265726"/>
                  <a:pt x="856672" y="227516"/>
                  <a:pt x="872454" y="196164"/>
                </a:cubicBezTo>
                <a:cubicBezTo>
                  <a:pt x="884290" y="172650"/>
                  <a:pt x="908742" y="159670"/>
                  <a:pt x="933455" y="161309"/>
                </a:cubicBezTo>
                <a:close/>
                <a:moveTo>
                  <a:pt x="256260" y="29"/>
                </a:moveTo>
                <a:cubicBezTo>
                  <a:pt x="322331" y="427"/>
                  <a:pt x="388378" y="4909"/>
                  <a:pt x="454020" y="13474"/>
                </a:cubicBezTo>
                <a:cubicBezTo>
                  <a:pt x="488793" y="17752"/>
                  <a:pt x="513514" y="49409"/>
                  <a:pt x="509236" y="84182"/>
                </a:cubicBezTo>
                <a:cubicBezTo>
                  <a:pt x="505303" y="116151"/>
                  <a:pt x="478038" y="140098"/>
                  <a:pt x="445829" y="139871"/>
                </a:cubicBezTo>
                <a:cubicBezTo>
                  <a:pt x="443027" y="139899"/>
                  <a:pt x="440227" y="139740"/>
                  <a:pt x="437447" y="139395"/>
                </a:cubicBezTo>
                <a:cubicBezTo>
                  <a:pt x="316592" y="123615"/>
                  <a:pt x="194247" y="122878"/>
                  <a:pt x="73211" y="137204"/>
                </a:cubicBezTo>
                <a:cubicBezTo>
                  <a:pt x="38532" y="142545"/>
                  <a:pt x="6090" y="118762"/>
                  <a:pt x="749" y="84082"/>
                </a:cubicBezTo>
                <a:cubicBezTo>
                  <a:pt x="-4591" y="49403"/>
                  <a:pt x="19192" y="16961"/>
                  <a:pt x="53871" y="11621"/>
                </a:cubicBezTo>
                <a:cubicBezTo>
                  <a:pt x="55358" y="11392"/>
                  <a:pt x="56852" y="11216"/>
                  <a:pt x="58352" y="11093"/>
                </a:cubicBezTo>
                <a:cubicBezTo>
                  <a:pt x="124093" y="3319"/>
                  <a:pt x="190189" y="-369"/>
                  <a:pt x="256260" y="29"/>
                </a:cubicBezTo>
                <a:close/>
              </a:path>
            </a:pathLst>
          </a:custGeom>
          <a:solidFill>
            <a:schemeClr val="accent4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160D531-DFE9-ED04-9025-43017668767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3" b="3"/>
          <a:stretch>
            <a:fillRect/>
          </a:stretch>
        </p:blipFill>
        <p:spPr>
          <a:xfrm>
            <a:off x="631840" y="598720"/>
            <a:ext cx="5178249" cy="5178249"/>
          </a:xfrm>
          <a:custGeom>
            <a:avLst/>
            <a:gdLst/>
            <a:ahLst/>
            <a:cxnLst/>
            <a:rect l="l" t="t" r="r" b="b"/>
            <a:pathLst>
              <a:path w="3741748" h="3741748">
                <a:moveTo>
                  <a:pt x="1870874" y="0"/>
                </a:moveTo>
                <a:cubicBezTo>
                  <a:pt x="2904129" y="0"/>
                  <a:pt x="3741748" y="837619"/>
                  <a:pt x="3741748" y="1870874"/>
                </a:cubicBezTo>
                <a:cubicBezTo>
                  <a:pt x="3741748" y="2904129"/>
                  <a:pt x="2904129" y="3741748"/>
                  <a:pt x="1870874" y="3741748"/>
                </a:cubicBezTo>
                <a:cubicBezTo>
                  <a:pt x="837619" y="3741748"/>
                  <a:pt x="0" y="2904129"/>
                  <a:pt x="0" y="1870874"/>
                </a:cubicBezTo>
                <a:cubicBezTo>
                  <a:pt x="0" y="837619"/>
                  <a:pt x="837619" y="0"/>
                  <a:pt x="1870874" y="0"/>
                </a:cubicBezTo>
                <a:close/>
              </a:path>
            </a:pathLst>
          </a:custGeom>
        </p:spPr>
      </p:pic>
      <p:sp>
        <p:nvSpPr>
          <p:cNvPr id="31" name="Freeform: Shape 30">
            <a:extLst>
              <a:ext uri="{FF2B5EF4-FFF2-40B4-BE49-F238E27FC236}">
                <a16:creationId xmlns:a16="http://schemas.microsoft.com/office/drawing/2014/main" id="{5F2F0C84-BE8C-4DC2-A6D3-30349A801D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520513" y="6258756"/>
            <a:ext cx="1565940" cy="599245"/>
          </a:xfrm>
          <a:custGeom>
            <a:avLst/>
            <a:gdLst>
              <a:gd name="connsiteX0" fmla="*/ 782970 w 1565940"/>
              <a:gd name="connsiteY0" fmla="*/ 0 h 599245"/>
              <a:gd name="connsiteX1" fmla="*/ 1528042 w 1565940"/>
              <a:gd name="connsiteY1" fmla="*/ 480469 h 599245"/>
              <a:gd name="connsiteX2" fmla="*/ 1565940 w 1565940"/>
              <a:gd name="connsiteY2" fmla="*/ 599245 h 599245"/>
              <a:gd name="connsiteX3" fmla="*/ 0 w 1565940"/>
              <a:gd name="connsiteY3" fmla="*/ 599245 h 599245"/>
              <a:gd name="connsiteX4" fmla="*/ 37898 w 1565940"/>
              <a:gd name="connsiteY4" fmla="*/ 480469 h 599245"/>
              <a:gd name="connsiteX5" fmla="*/ 782970 w 1565940"/>
              <a:gd name="connsiteY5" fmla="*/ 0 h 5992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565940" h="599245">
                <a:moveTo>
                  <a:pt x="782970" y="0"/>
                </a:moveTo>
                <a:cubicBezTo>
                  <a:pt x="1117910" y="0"/>
                  <a:pt x="1405287" y="198118"/>
                  <a:pt x="1528042" y="480469"/>
                </a:cubicBezTo>
                <a:lnTo>
                  <a:pt x="1565940" y="599245"/>
                </a:lnTo>
                <a:lnTo>
                  <a:pt x="0" y="599245"/>
                </a:lnTo>
                <a:lnTo>
                  <a:pt x="37898" y="480469"/>
                </a:lnTo>
                <a:cubicBezTo>
                  <a:pt x="160653" y="198118"/>
                  <a:pt x="448030" y="0"/>
                  <a:pt x="782970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4" name="Rectangle 3">
            <a:extLst>
              <a:ext uri="{FF2B5EF4-FFF2-40B4-BE49-F238E27FC236}">
                <a16:creationId xmlns:a16="http://schemas.microsoft.com/office/drawing/2014/main" id="{11051AB1-3DAD-9DE3-DDBE-FFA599070A9A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496994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60000"/>
            <a:lumOff val="4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1A9F936-30BD-68B7-05D6-1E8B0FE4F6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">
            <a:extLst>
              <a:ext uri="{FF2B5EF4-FFF2-40B4-BE49-F238E27FC236}">
                <a16:creationId xmlns:a16="http://schemas.microsoft.com/office/drawing/2014/main" id="{1CE2B3C6-EFCF-25B7-9D08-CA2D59ED7C79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DB94FA2-09E5-003A-A532-E184713ACEE1}"/>
              </a:ext>
            </a:extLst>
          </p:cNvPr>
          <p:cNvSpPr txBox="1"/>
          <p:nvPr/>
        </p:nvSpPr>
        <p:spPr>
          <a:xfrm>
            <a:off x="294967" y="474345"/>
            <a:ext cx="11602065" cy="618630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GB" sz="5400" b="1" dirty="0">
              <a:solidFill>
                <a:srgbClr val="008080"/>
              </a:solidFill>
            </a:endParaRPr>
          </a:p>
          <a:p>
            <a:endParaRPr lang="en-GB" sz="5400" b="1" dirty="0">
              <a:solidFill>
                <a:srgbClr val="008080"/>
              </a:solidFill>
            </a:endParaRPr>
          </a:p>
          <a:p>
            <a:r>
              <a:rPr lang="en-GB" sz="4800" b="1" dirty="0" err="1">
                <a:solidFill>
                  <a:srgbClr val="008080"/>
                </a:solidFill>
              </a:rPr>
              <a:t>Daeth</a:t>
            </a:r>
            <a:r>
              <a:rPr lang="en-GB" sz="4800" b="1" dirty="0">
                <a:solidFill>
                  <a:srgbClr val="008080"/>
                </a:solidFill>
              </a:rPr>
              <a:t> y ______ </a:t>
            </a:r>
            <a:r>
              <a:rPr lang="en-GB" sz="4800" b="1" dirty="0" err="1">
                <a:solidFill>
                  <a:srgbClr val="008080"/>
                </a:solidFill>
              </a:rPr>
              <a:t>i</a:t>
            </a:r>
            <a:r>
              <a:rPr lang="en-GB" sz="4800" b="1" dirty="0">
                <a:solidFill>
                  <a:srgbClr val="008080"/>
                </a:solidFill>
              </a:rPr>
              <a:t> ben </a:t>
            </a:r>
            <a:r>
              <a:rPr lang="en-GB" sz="4800" b="1" dirty="0" err="1">
                <a:solidFill>
                  <a:srgbClr val="008080"/>
                </a:solidFill>
              </a:rPr>
              <a:t>gan</a:t>
            </a:r>
            <a:r>
              <a:rPr lang="en-GB" sz="4800" b="1" dirty="0">
                <a:solidFill>
                  <a:srgbClr val="008080"/>
                </a:solidFill>
              </a:rPr>
              <a:t> </a:t>
            </a:r>
            <a:r>
              <a:rPr lang="en-GB" sz="4800" b="1" dirty="0" err="1">
                <a:solidFill>
                  <a:srgbClr val="008080"/>
                </a:solidFill>
              </a:rPr>
              <a:t>fod</a:t>
            </a:r>
            <a:r>
              <a:rPr lang="en-GB" sz="4800" b="1" dirty="0">
                <a:solidFill>
                  <a:srgbClr val="008080"/>
                </a:solidFill>
              </a:rPr>
              <a:t> Nain </a:t>
            </a:r>
            <a:r>
              <a:rPr lang="en-GB" sz="4800" b="1" dirty="0" err="1">
                <a:solidFill>
                  <a:srgbClr val="008080"/>
                </a:solidFill>
              </a:rPr>
              <a:t>yn</a:t>
            </a:r>
            <a:r>
              <a:rPr lang="en-GB" sz="4800" b="1" dirty="0">
                <a:solidFill>
                  <a:srgbClr val="008080"/>
                </a:solidFill>
              </a:rPr>
              <a:t> </a:t>
            </a:r>
            <a:r>
              <a:rPr lang="en-GB" sz="4800" b="1" dirty="0" err="1">
                <a:solidFill>
                  <a:srgbClr val="008080"/>
                </a:solidFill>
              </a:rPr>
              <a:t>twyllo</a:t>
            </a:r>
            <a:r>
              <a:rPr lang="en-GB" sz="4800" b="1" dirty="0">
                <a:solidFill>
                  <a:srgbClr val="008080"/>
                </a:solidFill>
              </a:rPr>
              <a:t>! </a:t>
            </a:r>
            <a:br>
              <a:rPr lang="en-GB" sz="4800" b="1" dirty="0">
                <a:solidFill>
                  <a:srgbClr val="008080"/>
                </a:solidFill>
              </a:rPr>
            </a:br>
            <a:br>
              <a:rPr lang="en-GB" sz="4800" b="1" dirty="0">
                <a:solidFill>
                  <a:srgbClr val="008080"/>
                </a:solidFill>
              </a:rPr>
            </a:br>
            <a:r>
              <a:rPr lang="en-GB" sz="4800" b="1" dirty="0">
                <a:solidFill>
                  <a:srgbClr val="008080"/>
                </a:solidFill>
              </a:rPr>
              <a:t>I </a:t>
            </a:r>
            <a:r>
              <a:rPr lang="en-GB" sz="4800" b="1" dirty="0" err="1">
                <a:solidFill>
                  <a:srgbClr val="008080"/>
                </a:solidFill>
              </a:rPr>
              <a:t>gynnau</a:t>
            </a:r>
            <a:r>
              <a:rPr lang="en-GB" sz="4800" b="1" dirty="0">
                <a:solidFill>
                  <a:srgbClr val="008080"/>
                </a:solidFill>
              </a:rPr>
              <a:t> </a:t>
            </a:r>
            <a:r>
              <a:rPr lang="en-GB" sz="4800" b="1" dirty="0" err="1">
                <a:solidFill>
                  <a:srgbClr val="008080"/>
                </a:solidFill>
              </a:rPr>
              <a:t>tân</a:t>
            </a:r>
            <a:r>
              <a:rPr lang="en-GB" sz="4800" b="1" dirty="0">
                <a:solidFill>
                  <a:srgbClr val="008080"/>
                </a:solidFill>
              </a:rPr>
              <a:t> </a:t>
            </a:r>
            <a:r>
              <a:rPr lang="en-GB" sz="4800" b="1" dirty="0" err="1">
                <a:solidFill>
                  <a:srgbClr val="008080"/>
                </a:solidFill>
              </a:rPr>
              <a:t>rhaid</a:t>
            </a:r>
            <a:r>
              <a:rPr lang="en-GB" sz="4800" b="1" dirty="0">
                <a:solidFill>
                  <a:srgbClr val="008080"/>
                </a:solidFill>
              </a:rPr>
              <a:t> </a:t>
            </a:r>
            <a:r>
              <a:rPr lang="en-GB" sz="4800" b="1" dirty="0" err="1">
                <a:solidFill>
                  <a:srgbClr val="008080"/>
                </a:solidFill>
              </a:rPr>
              <a:t>cael</a:t>
            </a:r>
            <a:r>
              <a:rPr lang="en-GB" sz="4800" b="1" dirty="0">
                <a:solidFill>
                  <a:srgbClr val="008080"/>
                </a:solidFill>
              </a:rPr>
              <a:t> ________. </a:t>
            </a:r>
            <a:br>
              <a:rPr lang="en-GB" sz="4800" b="1" dirty="0">
                <a:solidFill>
                  <a:srgbClr val="008080"/>
                </a:solidFill>
              </a:rPr>
            </a:br>
            <a:br>
              <a:rPr lang="en-GB" sz="4800" b="1" dirty="0">
                <a:solidFill>
                  <a:srgbClr val="008080"/>
                </a:solidFill>
              </a:rPr>
            </a:br>
            <a:r>
              <a:rPr lang="en-GB" sz="4800" b="1" dirty="0" err="1">
                <a:solidFill>
                  <a:srgbClr val="008080"/>
                </a:solidFill>
              </a:rPr>
              <a:t>Dydw</a:t>
            </a:r>
            <a:r>
              <a:rPr lang="en-GB" sz="4800" b="1" dirty="0">
                <a:solidFill>
                  <a:srgbClr val="008080"/>
                </a:solidFill>
              </a:rPr>
              <a:t> </a:t>
            </a:r>
            <a:r>
              <a:rPr lang="en-GB" sz="4800" b="1" dirty="0" err="1">
                <a:solidFill>
                  <a:srgbClr val="008080"/>
                </a:solidFill>
              </a:rPr>
              <a:t>i</a:t>
            </a:r>
            <a:r>
              <a:rPr lang="en-GB" sz="4800" b="1" dirty="0">
                <a:solidFill>
                  <a:srgbClr val="008080"/>
                </a:solidFill>
              </a:rPr>
              <a:t> </a:t>
            </a:r>
            <a:r>
              <a:rPr lang="en-GB" sz="4800" b="1" dirty="0" err="1">
                <a:solidFill>
                  <a:srgbClr val="008080"/>
                </a:solidFill>
              </a:rPr>
              <a:t>ddim</a:t>
            </a:r>
            <a:r>
              <a:rPr lang="en-GB" sz="4800" b="1" dirty="0">
                <a:solidFill>
                  <a:srgbClr val="008080"/>
                </a:solidFill>
              </a:rPr>
              <a:t> </a:t>
            </a:r>
            <a:r>
              <a:rPr lang="en-GB" sz="4800" b="1" dirty="0" err="1">
                <a:solidFill>
                  <a:srgbClr val="008080"/>
                </a:solidFill>
              </a:rPr>
              <a:t>yn</a:t>
            </a:r>
            <a:r>
              <a:rPr lang="en-GB" sz="4800" b="1" dirty="0">
                <a:solidFill>
                  <a:srgbClr val="008080"/>
                </a:solidFill>
              </a:rPr>
              <a:t> </a:t>
            </a:r>
            <a:r>
              <a:rPr lang="en-GB" sz="4800" b="1" dirty="0" err="1">
                <a:solidFill>
                  <a:srgbClr val="008080"/>
                </a:solidFill>
              </a:rPr>
              <a:t>hoffi</a:t>
            </a:r>
            <a:r>
              <a:rPr lang="en-GB" sz="4800" b="1" dirty="0">
                <a:solidFill>
                  <a:srgbClr val="008080"/>
                </a:solidFill>
              </a:rPr>
              <a:t> </a:t>
            </a:r>
            <a:r>
              <a:rPr lang="en-GB" sz="4800" b="1" dirty="0" err="1">
                <a:solidFill>
                  <a:srgbClr val="008080"/>
                </a:solidFill>
              </a:rPr>
              <a:t>gwisgo</a:t>
            </a:r>
            <a:r>
              <a:rPr lang="en-GB" sz="4800" b="1" dirty="0">
                <a:solidFill>
                  <a:srgbClr val="008080"/>
                </a:solidFill>
              </a:rPr>
              <a:t> </a:t>
            </a:r>
            <a:r>
              <a:rPr lang="en-GB" sz="4800" b="1" dirty="0" err="1">
                <a:solidFill>
                  <a:srgbClr val="008080"/>
                </a:solidFill>
              </a:rPr>
              <a:t>sanau</a:t>
            </a:r>
            <a:r>
              <a:rPr lang="en-GB" sz="4800" b="1" dirty="0">
                <a:solidFill>
                  <a:srgbClr val="008080"/>
                </a:solidFill>
              </a:rPr>
              <a:t> _________. </a:t>
            </a:r>
            <a:endParaRPr lang="en-GB" sz="4800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70C11C7C-76BA-D3EA-25FF-300D4E5E718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28100" b="35484"/>
          <a:stretch>
            <a:fillRect/>
          </a:stretch>
        </p:blipFill>
        <p:spPr>
          <a:xfrm>
            <a:off x="2352367" y="-108154"/>
            <a:ext cx="6858000" cy="24973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13634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60000"/>
            <a:lumOff val="4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3FB7C06-A228-F2A0-2496-37960E9298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">
            <a:extLst>
              <a:ext uri="{FF2B5EF4-FFF2-40B4-BE49-F238E27FC236}">
                <a16:creationId xmlns:a16="http://schemas.microsoft.com/office/drawing/2014/main" id="{D6F0F510-150C-9FAF-757E-14E98F8DF3CA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03073AB-4148-5379-7521-A0E8EE2F2D06}"/>
              </a:ext>
            </a:extLst>
          </p:cNvPr>
          <p:cNvSpPr txBox="1"/>
          <p:nvPr/>
        </p:nvSpPr>
        <p:spPr>
          <a:xfrm>
            <a:off x="560439" y="914400"/>
            <a:ext cx="11071122" cy="563231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GB" sz="5400" b="1" dirty="0">
              <a:solidFill>
                <a:srgbClr val="008080"/>
              </a:solidFill>
            </a:endParaRPr>
          </a:p>
          <a:p>
            <a:endParaRPr lang="en-GB" sz="4800" b="1" dirty="0">
              <a:solidFill>
                <a:srgbClr val="008080"/>
              </a:solidFill>
            </a:endParaRPr>
          </a:p>
          <a:p>
            <a:r>
              <a:rPr lang="en-GB" sz="4800" b="1" dirty="0">
                <a:solidFill>
                  <a:srgbClr val="008080"/>
                </a:solidFill>
              </a:rPr>
              <a:t>Mae _______’r car </a:t>
            </a:r>
            <a:r>
              <a:rPr lang="en-GB" sz="4800" b="1" dirty="0" err="1">
                <a:solidFill>
                  <a:srgbClr val="008080"/>
                </a:solidFill>
              </a:rPr>
              <a:t>yn</a:t>
            </a:r>
            <a:r>
              <a:rPr lang="en-GB" sz="4800" b="1" dirty="0">
                <a:solidFill>
                  <a:srgbClr val="008080"/>
                </a:solidFill>
              </a:rPr>
              <a:t> </a:t>
            </a:r>
            <a:r>
              <a:rPr lang="en-GB" sz="4800" b="1" dirty="0" err="1">
                <a:solidFill>
                  <a:srgbClr val="008080"/>
                </a:solidFill>
              </a:rPr>
              <a:t>fy</a:t>
            </a:r>
            <a:r>
              <a:rPr lang="en-GB" sz="4800" b="1" dirty="0">
                <a:solidFill>
                  <a:srgbClr val="008080"/>
                </a:solidFill>
              </a:rPr>
              <a:t> </a:t>
            </a:r>
            <a:r>
              <a:rPr lang="en-GB" sz="4800" b="1" dirty="0" err="1">
                <a:solidFill>
                  <a:srgbClr val="008080"/>
                </a:solidFill>
              </a:rPr>
              <a:t>nallu</a:t>
            </a:r>
            <a:r>
              <a:rPr lang="en-GB" sz="4800" b="1" dirty="0">
                <a:solidFill>
                  <a:srgbClr val="008080"/>
                </a:solidFill>
              </a:rPr>
              <a:t>.</a:t>
            </a:r>
          </a:p>
          <a:p>
            <a:br>
              <a:rPr lang="en-GB" sz="4800" b="1" dirty="0">
                <a:solidFill>
                  <a:srgbClr val="008080"/>
                </a:solidFill>
              </a:rPr>
            </a:br>
            <a:r>
              <a:rPr lang="en-GB" sz="4800" b="1" dirty="0" err="1">
                <a:solidFill>
                  <a:srgbClr val="008080"/>
                </a:solidFill>
              </a:rPr>
              <a:t>Rwyt</a:t>
            </a:r>
            <a:r>
              <a:rPr lang="en-GB" sz="4800" b="1" dirty="0">
                <a:solidFill>
                  <a:srgbClr val="008080"/>
                </a:solidFill>
              </a:rPr>
              <a:t> </a:t>
            </a:r>
            <a:r>
              <a:rPr lang="en-GB" sz="4800" b="1" dirty="0" err="1">
                <a:solidFill>
                  <a:srgbClr val="008080"/>
                </a:solidFill>
              </a:rPr>
              <a:t>ti’n</a:t>
            </a:r>
            <a:r>
              <a:rPr lang="en-GB" sz="4800" b="1" dirty="0">
                <a:solidFill>
                  <a:srgbClr val="008080"/>
                </a:solidFill>
              </a:rPr>
              <a:t> _____ </a:t>
            </a:r>
            <a:r>
              <a:rPr lang="en-GB" sz="4800" b="1" dirty="0" err="1">
                <a:solidFill>
                  <a:srgbClr val="008080"/>
                </a:solidFill>
              </a:rPr>
              <a:t>fel</a:t>
            </a:r>
            <a:r>
              <a:rPr lang="en-GB" sz="4800" b="1" dirty="0">
                <a:solidFill>
                  <a:srgbClr val="008080"/>
                </a:solidFill>
              </a:rPr>
              <a:t> </a:t>
            </a:r>
            <a:r>
              <a:rPr lang="en-GB" sz="4800" b="1" dirty="0" err="1">
                <a:solidFill>
                  <a:srgbClr val="008080"/>
                </a:solidFill>
              </a:rPr>
              <a:t>pluen</a:t>
            </a:r>
            <a:r>
              <a:rPr lang="en-GB" sz="4800" b="1" dirty="0">
                <a:solidFill>
                  <a:srgbClr val="008080"/>
                </a:solidFill>
              </a:rPr>
              <a:t>.</a:t>
            </a:r>
          </a:p>
          <a:p>
            <a:br>
              <a:rPr lang="en-GB" sz="4800" b="1" dirty="0">
                <a:solidFill>
                  <a:srgbClr val="008080"/>
                </a:solidFill>
              </a:rPr>
            </a:br>
            <a:r>
              <a:rPr lang="en-GB" sz="4800" b="1" dirty="0" err="1">
                <a:solidFill>
                  <a:srgbClr val="008080"/>
                </a:solidFill>
              </a:rPr>
              <a:t>Pwy</a:t>
            </a:r>
            <a:r>
              <a:rPr lang="en-GB" sz="4800" b="1" dirty="0">
                <a:solidFill>
                  <a:srgbClr val="008080"/>
                </a:solidFill>
              </a:rPr>
              <a:t> </a:t>
            </a:r>
            <a:r>
              <a:rPr lang="en-GB" sz="4800" b="1" dirty="0" err="1">
                <a:solidFill>
                  <a:srgbClr val="008080"/>
                </a:solidFill>
              </a:rPr>
              <a:t>sydd</a:t>
            </a:r>
            <a:r>
              <a:rPr lang="en-GB" sz="4800" b="1" dirty="0">
                <a:solidFill>
                  <a:srgbClr val="008080"/>
                </a:solidFill>
              </a:rPr>
              <a:t> </a:t>
            </a:r>
            <a:r>
              <a:rPr lang="en-GB" sz="4800" b="1" dirty="0" err="1">
                <a:solidFill>
                  <a:srgbClr val="008080"/>
                </a:solidFill>
              </a:rPr>
              <a:t>wedi</a:t>
            </a:r>
            <a:r>
              <a:rPr lang="en-GB" sz="4800" b="1" dirty="0">
                <a:solidFill>
                  <a:srgbClr val="008080"/>
                </a:solidFill>
              </a:rPr>
              <a:t> _____’r </a:t>
            </a:r>
            <a:r>
              <a:rPr lang="en-GB" sz="4800" b="1" dirty="0" err="1">
                <a:solidFill>
                  <a:srgbClr val="008080"/>
                </a:solidFill>
              </a:rPr>
              <a:t>tân</a:t>
            </a:r>
            <a:r>
              <a:rPr lang="en-GB" sz="4800" b="1" dirty="0">
                <a:solidFill>
                  <a:srgbClr val="008080"/>
                </a:solidFill>
              </a:rPr>
              <a:t>?</a:t>
            </a:r>
            <a:br>
              <a:rPr lang="en-GB" dirty="0">
                <a:solidFill>
                  <a:srgbClr val="008080"/>
                </a:solidFill>
              </a:rPr>
            </a:br>
            <a:endParaRPr lang="en-GB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AAE2E27-2B7D-560B-5113-2FD4C36136B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4658" t="30825" r="6014" b="32043"/>
          <a:stretch>
            <a:fillRect/>
          </a:stretch>
        </p:blipFill>
        <p:spPr>
          <a:xfrm>
            <a:off x="3102077" y="0"/>
            <a:ext cx="5987845" cy="25465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919908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60000"/>
            <a:lumOff val="4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A4AD2AF-D62E-F652-2E73-48B6CDD291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">
            <a:extLst>
              <a:ext uri="{FF2B5EF4-FFF2-40B4-BE49-F238E27FC236}">
                <a16:creationId xmlns:a16="http://schemas.microsoft.com/office/drawing/2014/main" id="{ED5C157D-410B-E08E-273B-967A33CFF598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A7CD700-E23D-6E99-A0CC-D7DF1A836237}"/>
              </a:ext>
            </a:extLst>
          </p:cNvPr>
          <p:cNvSpPr txBox="1"/>
          <p:nvPr/>
        </p:nvSpPr>
        <p:spPr>
          <a:xfrm>
            <a:off x="560439" y="335845"/>
            <a:ext cx="11071122" cy="627864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GB" sz="4800" b="1" dirty="0">
              <a:solidFill>
                <a:srgbClr val="008080"/>
              </a:solidFill>
            </a:endParaRPr>
          </a:p>
          <a:p>
            <a:endParaRPr lang="en-GB" sz="4800" b="1" dirty="0">
              <a:solidFill>
                <a:srgbClr val="008080"/>
              </a:solidFill>
            </a:endParaRPr>
          </a:p>
          <a:p>
            <a:endParaRPr lang="en-GB" sz="4800" b="1" dirty="0">
              <a:solidFill>
                <a:srgbClr val="008080"/>
              </a:solidFill>
            </a:endParaRPr>
          </a:p>
          <a:p>
            <a:r>
              <a:rPr lang="en-GB" sz="4800" b="1" dirty="0" err="1">
                <a:solidFill>
                  <a:srgbClr val="008080"/>
                </a:solidFill>
              </a:rPr>
              <a:t>Roedd</a:t>
            </a:r>
            <a:r>
              <a:rPr lang="en-GB" sz="4800" b="1" dirty="0">
                <a:solidFill>
                  <a:srgbClr val="008080"/>
                </a:solidFill>
              </a:rPr>
              <a:t> yr _____ </a:t>
            </a:r>
            <a:r>
              <a:rPr lang="en-GB" sz="4800" b="1" dirty="0" err="1">
                <a:solidFill>
                  <a:srgbClr val="008080"/>
                </a:solidFill>
              </a:rPr>
              <a:t>llys</a:t>
            </a:r>
            <a:r>
              <a:rPr lang="en-GB" sz="4800" b="1" dirty="0">
                <a:solidFill>
                  <a:srgbClr val="008080"/>
                </a:solidFill>
              </a:rPr>
              <a:t> </a:t>
            </a:r>
            <a:r>
              <a:rPr lang="en-GB" sz="4800" b="1" dirty="0" err="1">
                <a:solidFill>
                  <a:srgbClr val="008080"/>
                </a:solidFill>
              </a:rPr>
              <a:t>yn</a:t>
            </a:r>
            <a:r>
              <a:rPr lang="en-GB" sz="4800" b="1" dirty="0">
                <a:solidFill>
                  <a:srgbClr val="008080"/>
                </a:solidFill>
              </a:rPr>
              <a:t> y </a:t>
            </a:r>
            <a:r>
              <a:rPr lang="en-GB" sz="4800" b="1" dirty="0" err="1">
                <a:solidFill>
                  <a:srgbClr val="008080"/>
                </a:solidFill>
              </a:rPr>
              <a:t>papur</a:t>
            </a:r>
            <a:r>
              <a:rPr lang="en-GB" sz="4800" b="1" dirty="0">
                <a:solidFill>
                  <a:srgbClr val="008080"/>
                </a:solidFill>
              </a:rPr>
              <a:t> </a:t>
            </a:r>
            <a:r>
              <a:rPr lang="en-GB" sz="4800" b="1" dirty="0" err="1">
                <a:solidFill>
                  <a:srgbClr val="008080"/>
                </a:solidFill>
              </a:rPr>
              <a:t>newydd</a:t>
            </a:r>
            <a:r>
              <a:rPr lang="en-GB" sz="4800" b="1" dirty="0">
                <a:solidFill>
                  <a:srgbClr val="008080"/>
                </a:solidFill>
              </a:rPr>
              <a:t>. </a:t>
            </a:r>
          </a:p>
          <a:p>
            <a:endParaRPr lang="en-GB" sz="4800" b="1" dirty="0">
              <a:solidFill>
                <a:srgbClr val="008080"/>
              </a:solidFill>
            </a:endParaRPr>
          </a:p>
          <a:p>
            <a:r>
              <a:rPr lang="en-GB" sz="4800" b="1" dirty="0" err="1">
                <a:solidFill>
                  <a:srgbClr val="008080"/>
                </a:solidFill>
              </a:rPr>
              <a:t>Cadwa</a:t>
            </a:r>
            <a:r>
              <a:rPr lang="en-GB" sz="4800" b="1" dirty="0">
                <a:solidFill>
                  <a:srgbClr val="008080"/>
                </a:solidFill>
              </a:rPr>
              <a:t> </a:t>
            </a:r>
            <a:r>
              <a:rPr lang="en-GB" sz="4800" b="1" dirty="0" err="1">
                <a:solidFill>
                  <a:srgbClr val="008080"/>
                </a:solidFill>
              </a:rPr>
              <a:t>flanced</a:t>
            </a:r>
            <a:r>
              <a:rPr lang="en-GB" sz="4800" b="1" dirty="0">
                <a:solidFill>
                  <a:srgbClr val="008080"/>
                </a:solidFill>
              </a:rPr>
              <a:t> </a:t>
            </a:r>
            <a:r>
              <a:rPr lang="en-GB" sz="4800" b="1" dirty="0" err="1">
                <a:solidFill>
                  <a:srgbClr val="008080"/>
                </a:solidFill>
              </a:rPr>
              <a:t>yn</a:t>
            </a:r>
            <a:r>
              <a:rPr lang="en-GB" sz="4800" b="1" dirty="0">
                <a:solidFill>
                  <a:srgbClr val="008080"/>
                </a:solidFill>
              </a:rPr>
              <a:t> y car_______ </a:t>
            </a:r>
            <a:r>
              <a:rPr lang="en-GB" sz="4800" b="1" dirty="0" err="1">
                <a:solidFill>
                  <a:srgbClr val="008080"/>
                </a:solidFill>
              </a:rPr>
              <a:t>argyfwng</a:t>
            </a:r>
            <a:r>
              <a:rPr lang="en-GB" sz="4800" b="1" dirty="0">
                <a:solidFill>
                  <a:srgbClr val="008080"/>
                </a:solidFill>
              </a:rPr>
              <a:t>.</a:t>
            </a:r>
          </a:p>
          <a:p>
            <a:br>
              <a:rPr lang="en-GB" sz="4800" b="1" dirty="0">
                <a:solidFill>
                  <a:srgbClr val="008080"/>
                </a:solidFill>
              </a:rPr>
            </a:br>
            <a:r>
              <a:rPr lang="en-GB" sz="4800" b="1" dirty="0">
                <a:solidFill>
                  <a:srgbClr val="008080"/>
                </a:solidFill>
              </a:rPr>
              <a:t>Ble </a:t>
            </a:r>
            <a:r>
              <a:rPr lang="en-GB" sz="4800" b="1" dirty="0" err="1">
                <a:solidFill>
                  <a:srgbClr val="008080"/>
                </a:solidFill>
              </a:rPr>
              <a:t>mae</a:t>
            </a:r>
            <a:r>
              <a:rPr lang="en-GB" sz="4800" b="1" dirty="0">
                <a:solidFill>
                  <a:srgbClr val="008080"/>
                </a:solidFill>
              </a:rPr>
              <a:t> _____ </a:t>
            </a:r>
            <a:r>
              <a:rPr lang="en-GB" sz="4800" b="1" dirty="0" err="1">
                <a:solidFill>
                  <a:srgbClr val="008080"/>
                </a:solidFill>
              </a:rPr>
              <a:t>dy</a:t>
            </a:r>
            <a:r>
              <a:rPr lang="en-GB" sz="4800" b="1" dirty="0">
                <a:solidFill>
                  <a:srgbClr val="008080"/>
                </a:solidFill>
              </a:rPr>
              <a:t> </a:t>
            </a:r>
            <a:r>
              <a:rPr lang="en-GB" sz="4800" b="1" dirty="0" err="1">
                <a:solidFill>
                  <a:srgbClr val="008080"/>
                </a:solidFill>
              </a:rPr>
              <a:t>sbectol</a:t>
            </a:r>
            <a:r>
              <a:rPr lang="en-GB" sz="4800" b="1" dirty="0">
                <a:solidFill>
                  <a:srgbClr val="008080"/>
                </a:solidFill>
              </a:rPr>
              <a:t>?</a:t>
            </a:r>
            <a:br>
              <a:rPr lang="en-GB" dirty="0">
                <a:solidFill>
                  <a:srgbClr val="008080"/>
                </a:solidFill>
              </a:rPr>
            </a:br>
            <a:endParaRPr lang="en-GB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A4FD791-2F7D-8EA7-5BCF-61870A7577A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31111" b="30752"/>
          <a:stretch>
            <a:fillRect/>
          </a:stretch>
        </p:blipFill>
        <p:spPr>
          <a:xfrm>
            <a:off x="2421193" y="0"/>
            <a:ext cx="6858000" cy="26153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330455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B7AB77-DC79-D6B7-D173-746B13A010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52369B-5501-E07D-67E1-CBB0EE54D67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154386" y="157318"/>
            <a:ext cx="4893547" cy="6173576"/>
          </a:xfrm>
          <a:solidFill>
            <a:schemeClr val="bg1"/>
          </a:solidFill>
        </p:spPr>
        <p:txBody>
          <a:bodyPr>
            <a:noAutofit/>
          </a:bodyPr>
          <a:lstStyle/>
          <a:p>
            <a:r>
              <a:rPr lang="en-GB" sz="5600">
                <a:solidFill>
                  <a:srgbClr val="008080"/>
                </a:solidFill>
              </a:rPr>
              <a:t>Mae’n bwysig cofio nad ydy cyfieithu’n llythrennol o un iaith i’r llall yn gweithio bob tro.</a:t>
            </a:r>
            <a:endParaRPr lang="en-GB" sz="5600" dirty="0">
              <a:solidFill>
                <a:srgbClr val="008080"/>
              </a:solidFill>
            </a:endParaRPr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B7395CEB-EFB8-DEE9-3590-C8724F39E0A7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40B83244-0D10-1545-EA33-CE96D7567F2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5001" t="5944" r="4222" b="53103"/>
          <a:stretch>
            <a:fillRect/>
          </a:stretch>
        </p:blipFill>
        <p:spPr>
          <a:xfrm>
            <a:off x="144067" y="674913"/>
            <a:ext cx="6804646" cy="30697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89459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42E215-7589-DEA7-C579-CF7AA153F1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">
            <a:extLst>
              <a:ext uri="{FF2B5EF4-FFF2-40B4-BE49-F238E27FC236}">
                <a16:creationId xmlns:a16="http://schemas.microsoft.com/office/drawing/2014/main" id="{FF53BEF2-CD45-117A-9329-CCD9CDEDF806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95894F1-4E7D-968A-2B88-1BE3045338A7}"/>
              </a:ext>
            </a:extLst>
          </p:cNvPr>
          <p:cNvSpPr txBox="1"/>
          <p:nvPr/>
        </p:nvSpPr>
        <p:spPr>
          <a:xfrm>
            <a:off x="2128158" y="1633114"/>
            <a:ext cx="8294913" cy="5016758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4000" b="1" dirty="0">
                <a:solidFill>
                  <a:srgbClr val="008080"/>
                </a:solidFill>
              </a:rPr>
              <a:t>The exam was a piece of cake.</a:t>
            </a:r>
          </a:p>
          <a:p>
            <a:pPr algn="ctr"/>
            <a:r>
              <a:rPr lang="en-GB" sz="4000" b="1" dirty="0" err="1"/>
              <a:t>Roedd</a:t>
            </a:r>
            <a:r>
              <a:rPr lang="en-GB" sz="4000" b="1" dirty="0"/>
              <a:t> yr </a:t>
            </a:r>
            <a:r>
              <a:rPr lang="en-GB" sz="4000" b="1" dirty="0" err="1"/>
              <a:t>arholiad</a:t>
            </a:r>
            <a:r>
              <a:rPr lang="en-GB" sz="4000" b="1" dirty="0"/>
              <a:t> </a:t>
            </a:r>
            <a:r>
              <a:rPr lang="en-GB" sz="4000" b="1" dirty="0" err="1"/>
              <a:t>yn</a:t>
            </a:r>
            <a:r>
              <a:rPr lang="en-GB" sz="4000" b="1" dirty="0"/>
              <a:t> </a:t>
            </a:r>
            <a:r>
              <a:rPr lang="en-GB" sz="4000" b="1" dirty="0" err="1"/>
              <a:t>ddarn</a:t>
            </a:r>
            <a:r>
              <a:rPr lang="en-GB" sz="4000" b="1" dirty="0"/>
              <a:t> o </a:t>
            </a:r>
            <a:r>
              <a:rPr lang="en-GB" sz="4000" b="1" dirty="0" err="1"/>
              <a:t>deisen</a:t>
            </a:r>
            <a:r>
              <a:rPr lang="en-GB" sz="4000" b="1" dirty="0"/>
              <a:t>. </a:t>
            </a:r>
          </a:p>
          <a:p>
            <a:pPr algn="ctr"/>
            <a:endParaRPr lang="en-GB" sz="4000" b="1" dirty="0">
              <a:solidFill>
                <a:srgbClr val="008080"/>
              </a:solidFill>
            </a:endParaRPr>
          </a:p>
          <a:p>
            <a:pPr algn="ctr"/>
            <a:r>
              <a:rPr lang="en-GB" sz="4000" b="1" dirty="0">
                <a:solidFill>
                  <a:srgbClr val="008080"/>
                </a:solidFill>
              </a:rPr>
              <a:t>He said this out of the blue.</a:t>
            </a:r>
          </a:p>
          <a:p>
            <a:pPr algn="ctr"/>
            <a:r>
              <a:rPr lang="en-GB" sz="4000" b="1" dirty="0" err="1"/>
              <a:t>Dywedodd</a:t>
            </a:r>
            <a:r>
              <a:rPr lang="en-GB" sz="4000" b="1" dirty="0"/>
              <a:t> </a:t>
            </a:r>
            <a:r>
              <a:rPr lang="en-GB" sz="4000" b="1" dirty="0" err="1"/>
              <a:t>hyn</a:t>
            </a:r>
            <a:r>
              <a:rPr lang="en-GB" sz="4000" b="1" dirty="0"/>
              <a:t> </a:t>
            </a:r>
            <a:r>
              <a:rPr lang="en-GB" sz="4000" b="1" dirty="0" err="1"/>
              <a:t>allan</a:t>
            </a:r>
            <a:r>
              <a:rPr lang="en-GB" sz="4000" b="1" dirty="0"/>
              <a:t> </a:t>
            </a:r>
            <a:r>
              <a:rPr lang="en-GB" sz="4000" b="1" dirty="0" err="1"/>
              <a:t>o’r</a:t>
            </a:r>
            <a:r>
              <a:rPr lang="en-GB" sz="4000" b="1" dirty="0"/>
              <a:t> </a:t>
            </a:r>
            <a:r>
              <a:rPr lang="en-GB" sz="4000" b="1" dirty="0" err="1"/>
              <a:t>glas</a:t>
            </a:r>
            <a:r>
              <a:rPr lang="en-GB" sz="4000" b="1" dirty="0"/>
              <a:t>.</a:t>
            </a:r>
          </a:p>
          <a:p>
            <a:pPr algn="ctr"/>
            <a:endParaRPr lang="en-GB" sz="4000" b="1" dirty="0">
              <a:solidFill>
                <a:srgbClr val="008080"/>
              </a:solidFill>
            </a:endParaRPr>
          </a:p>
          <a:p>
            <a:pPr algn="ctr"/>
            <a:r>
              <a:rPr lang="en-GB" sz="4000" b="1" dirty="0">
                <a:solidFill>
                  <a:srgbClr val="008080"/>
                </a:solidFill>
              </a:rPr>
              <a:t>Brake a leg! </a:t>
            </a:r>
          </a:p>
          <a:p>
            <a:pPr algn="ctr"/>
            <a:r>
              <a:rPr lang="en-GB" sz="4000" b="1" dirty="0"/>
              <a:t>Torra </a:t>
            </a:r>
            <a:r>
              <a:rPr lang="en-GB" sz="4000" b="1" dirty="0" err="1"/>
              <a:t>dy</a:t>
            </a:r>
            <a:r>
              <a:rPr lang="en-GB" sz="4000" b="1" dirty="0"/>
              <a:t> goes!</a:t>
            </a:r>
            <a:endParaRPr lang="en-GB" sz="4000" dirty="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83D505B8-3E1B-5C82-0D35-5408C54DB43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25234" b="30480"/>
          <a:stretch>
            <a:fillRect/>
          </a:stretch>
        </p:blipFill>
        <p:spPr>
          <a:xfrm>
            <a:off x="4136572" y="0"/>
            <a:ext cx="4278086" cy="18945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281646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E445C17-394F-501E-B058-FEB25CBDC7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6" name="Rectangle 35">
            <a:extLst>
              <a:ext uri="{FF2B5EF4-FFF2-40B4-BE49-F238E27FC236}">
                <a16:creationId xmlns:a16="http://schemas.microsoft.com/office/drawing/2014/main" id="{362D44EE-C852-4460-B8B5-C4F2BC2051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44AA8CA-25BC-F5F1-0CF0-C194C4A6F65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282188" y="1627306"/>
            <a:ext cx="5334930" cy="3004145"/>
          </a:xfrm>
        </p:spPr>
        <p:txBody>
          <a:bodyPr>
            <a:normAutofit/>
          </a:bodyPr>
          <a:lstStyle/>
          <a:p>
            <a:r>
              <a:rPr lang="en-GB" dirty="0" err="1">
                <a:solidFill>
                  <a:srgbClr val="008080"/>
                </a:solidFill>
              </a:rPr>
              <a:t>Cyfieithwch</a:t>
            </a:r>
            <a:r>
              <a:rPr lang="en-GB" dirty="0">
                <a:solidFill>
                  <a:srgbClr val="008080"/>
                </a:solidFill>
              </a:rPr>
              <a:t> yr </a:t>
            </a:r>
            <a:r>
              <a:rPr lang="en-GB" dirty="0" err="1">
                <a:solidFill>
                  <a:srgbClr val="008080"/>
                </a:solidFill>
              </a:rPr>
              <a:t>idiomau</a:t>
            </a:r>
            <a:r>
              <a:rPr lang="en-GB" dirty="0">
                <a:solidFill>
                  <a:srgbClr val="008080"/>
                </a:solidFill>
              </a:rPr>
              <a:t> </a:t>
            </a:r>
            <a:r>
              <a:rPr lang="en-GB" dirty="0" err="1">
                <a:solidFill>
                  <a:srgbClr val="008080"/>
                </a:solidFill>
              </a:rPr>
              <a:t>i’r</a:t>
            </a:r>
            <a:r>
              <a:rPr lang="en-GB" dirty="0">
                <a:solidFill>
                  <a:srgbClr val="008080"/>
                </a:solidFill>
              </a:rPr>
              <a:t> Gymraeg.</a:t>
            </a:r>
          </a:p>
        </p:txBody>
      </p:sp>
      <p:sp>
        <p:nvSpPr>
          <p:cNvPr id="38" name="Freeform: Shape 37">
            <a:extLst>
              <a:ext uri="{FF2B5EF4-FFF2-40B4-BE49-F238E27FC236}">
                <a16:creationId xmlns:a16="http://schemas.microsoft.com/office/drawing/2014/main" id="{658970D8-8D1D-4B5C-894B-E871CC8654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30529" y="1"/>
            <a:ext cx="1155142" cy="591009"/>
          </a:xfrm>
          <a:custGeom>
            <a:avLst/>
            <a:gdLst>
              <a:gd name="connsiteX0" fmla="*/ 1355 w 1155142"/>
              <a:gd name="connsiteY0" fmla="*/ 0 h 591009"/>
              <a:gd name="connsiteX1" fmla="*/ 1153787 w 1155142"/>
              <a:gd name="connsiteY1" fmla="*/ 0 h 591009"/>
              <a:gd name="connsiteX2" fmla="*/ 1155142 w 1155142"/>
              <a:gd name="connsiteY2" fmla="*/ 13438 h 591009"/>
              <a:gd name="connsiteX3" fmla="*/ 577571 w 1155142"/>
              <a:gd name="connsiteY3" fmla="*/ 591009 h 591009"/>
              <a:gd name="connsiteX4" fmla="*/ 0 w 1155142"/>
              <a:gd name="connsiteY4" fmla="*/ 13438 h 5910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55142" h="591009">
                <a:moveTo>
                  <a:pt x="1355" y="0"/>
                </a:moveTo>
                <a:lnTo>
                  <a:pt x="1153787" y="0"/>
                </a:lnTo>
                <a:lnTo>
                  <a:pt x="1155142" y="13438"/>
                </a:lnTo>
                <a:cubicBezTo>
                  <a:pt x="1155142" y="332422"/>
                  <a:pt x="896555" y="591009"/>
                  <a:pt x="577571" y="591009"/>
                </a:cubicBezTo>
                <a:cubicBezTo>
                  <a:pt x="258587" y="591009"/>
                  <a:pt x="0" y="332422"/>
                  <a:pt x="0" y="13438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40" name="Freeform: Shape 39">
            <a:extLst>
              <a:ext uri="{FF2B5EF4-FFF2-40B4-BE49-F238E27FC236}">
                <a16:creationId xmlns:a16="http://schemas.microsoft.com/office/drawing/2014/main" id="{F227E5B6-9132-43CA-B503-37A18562ADF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349052" y="0"/>
            <a:ext cx="1737401" cy="959536"/>
          </a:xfrm>
          <a:custGeom>
            <a:avLst/>
            <a:gdLst>
              <a:gd name="connsiteX0" fmla="*/ 0 w 1737401"/>
              <a:gd name="connsiteY0" fmla="*/ 0 h 959536"/>
              <a:gd name="connsiteX1" fmla="*/ 123825 w 1737401"/>
              <a:gd name="connsiteY1" fmla="*/ 0 h 959536"/>
              <a:gd name="connsiteX2" fmla="*/ 123825 w 1737401"/>
              <a:gd name="connsiteY2" fmla="*/ 790277 h 959536"/>
              <a:gd name="connsiteX3" fmla="*/ 1490095 w 1737401"/>
              <a:gd name="connsiteY3" fmla="*/ 0 h 959536"/>
              <a:gd name="connsiteX4" fmla="*/ 1737401 w 1737401"/>
              <a:gd name="connsiteY4" fmla="*/ 0 h 959536"/>
              <a:gd name="connsiteX5" fmla="*/ 92869 w 1737401"/>
              <a:gd name="connsiteY5" fmla="*/ 951249 h 959536"/>
              <a:gd name="connsiteX6" fmla="*/ 61913 w 1737401"/>
              <a:gd name="connsiteY6" fmla="*/ 959536 h 959536"/>
              <a:gd name="connsiteX7" fmla="*/ 0 w 1737401"/>
              <a:gd name="connsiteY7" fmla="*/ 897624 h 959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37401" h="959536">
                <a:moveTo>
                  <a:pt x="0" y="0"/>
                </a:moveTo>
                <a:lnTo>
                  <a:pt x="123825" y="0"/>
                </a:lnTo>
                <a:lnTo>
                  <a:pt x="123825" y="790277"/>
                </a:lnTo>
                <a:lnTo>
                  <a:pt x="1490095" y="0"/>
                </a:lnTo>
                <a:lnTo>
                  <a:pt x="1737401" y="0"/>
                </a:lnTo>
                <a:lnTo>
                  <a:pt x="92869" y="951249"/>
                </a:lnTo>
                <a:cubicBezTo>
                  <a:pt x="83458" y="956688"/>
                  <a:pt x="72780" y="959546"/>
                  <a:pt x="61913" y="959536"/>
                </a:cubicBezTo>
                <a:cubicBezTo>
                  <a:pt x="27719" y="959536"/>
                  <a:pt x="0" y="931818"/>
                  <a:pt x="0" y="897624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42" name="Freeform: Shape 41">
            <a:extLst>
              <a:ext uri="{FF2B5EF4-FFF2-40B4-BE49-F238E27FC236}">
                <a16:creationId xmlns:a16="http://schemas.microsoft.com/office/drawing/2014/main" id="{03C2051E-A88D-48E5-BACF-AAED1789272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2916245"/>
            <a:ext cx="159741" cy="552996"/>
          </a:xfrm>
          <a:custGeom>
            <a:avLst/>
            <a:gdLst>
              <a:gd name="connsiteX0" fmla="*/ 159741 w 159741"/>
              <a:gd name="connsiteY0" fmla="*/ 0 h 552996"/>
              <a:gd name="connsiteX1" fmla="*/ 159741 w 159741"/>
              <a:gd name="connsiteY1" fmla="*/ 552996 h 552996"/>
              <a:gd name="connsiteX2" fmla="*/ 141849 w 159741"/>
              <a:gd name="connsiteY2" fmla="*/ 543285 h 552996"/>
              <a:gd name="connsiteX3" fmla="*/ 0 w 159741"/>
              <a:gd name="connsiteY3" fmla="*/ 276498 h 552996"/>
              <a:gd name="connsiteX4" fmla="*/ 141849 w 159741"/>
              <a:gd name="connsiteY4" fmla="*/ 9711 h 5529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9741" h="552996">
                <a:moveTo>
                  <a:pt x="159741" y="0"/>
                </a:moveTo>
                <a:lnTo>
                  <a:pt x="159741" y="552996"/>
                </a:lnTo>
                <a:lnTo>
                  <a:pt x="141849" y="543285"/>
                </a:lnTo>
                <a:cubicBezTo>
                  <a:pt x="56268" y="485467"/>
                  <a:pt x="0" y="387554"/>
                  <a:pt x="0" y="276498"/>
                </a:cubicBezTo>
                <a:cubicBezTo>
                  <a:pt x="0" y="165443"/>
                  <a:pt x="56268" y="67529"/>
                  <a:pt x="141849" y="9711"/>
                </a:cubicBezTo>
                <a:close/>
              </a:path>
            </a:pathLst>
          </a:custGeom>
          <a:solidFill>
            <a:schemeClr val="accent2"/>
          </a:solidFill>
          <a:ln w="1270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44" name="Freeform: Shape 43">
            <a:extLst>
              <a:ext uri="{FF2B5EF4-FFF2-40B4-BE49-F238E27FC236}">
                <a16:creationId xmlns:a16="http://schemas.microsoft.com/office/drawing/2014/main" id="{7821A508-2985-4905-874A-527429BAAB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5835649"/>
            <a:ext cx="1548180" cy="1022351"/>
          </a:xfrm>
          <a:custGeom>
            <a:avLst/>
            <a:gdLst>
              <a:gd name="connsiteX0" fmla="*/ 61913 w 1548180"/>
              <a:gd name="connsiteY0" fmla="*/ 0 h 1022351"/>
              <a:gd name="connsiteX1" fmla="*/ 1548180 w 1548180"/>
              <a:gd name="connsiteY1" fmla="*/ 0 h 1022351"/>
              <a:gd name="connsiteX2" fmla="*/ 1548180 w 1548180"/>
              <a:gd name="connsiteY2" fmla="*/ 123825 h 1022351"/>
              <a:gd name="connsiteX3" fmla="*/ 123825 w 1548180"/>
              <a:gd name="connsiteY3" fmla="*/ 123825 h 1022351"/>
              <a:gd name="connsiteX4" fmla="*/ 123825 w 1548180"/>
              <a:gd name="connsiteY4" fmla="*/ 1022351 h 1022351"/>
              <a:gd name="connsiteX5" fmla="*/ 0 w 1548180"/>
              <a:gd name="connsiteY5" fmla="*/ 1022351 h 1022351"/>
              <a:gd name="connsiteX6" fmla="*/ 0 w 1548180"/>
              <a:gd name="connsiteY6" fmla="*/ 61913 h 1022351"/>
              <a:gd name="connsiteX7" fmla="*/ 61913 w 1548180"/>
              <a:gd name="connsiteY7" fmla="*/ 0 h 10223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548180" h="1022351">
                <a:moveTo>
                  <a:pt x="61913" y="0"/>
                </a:moveTo>
                <a:lnTo>
                  <a:pt x="1548180" y="0"/>
                </a:lnTo>
                <a:lnTo>
                  <a:pt x="1548180" y="123825"/>
                </a:lnTo>
                <a:lnTo>
                  <a:pt x="123825" y="123825"/>
                </a:lnTo>
                <a:lnTo>
                  <a:pt x="123825" y="1022351"/>
                </a:lnTo>
                <a:lnTo>
                  <a:pt x="0" y="1022351"/>
                </a:lnTo>
                <a:lnTo>
                  <a:pt x="0" y="61913"/>
                </a:lnTo>
                <a:cubicBezTo>
                  <a:pt x="0" y="27719"/>
                  <a:pt x="27719" y="0"/>
                  <a:pt x="61913" y="0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46" name="Freeform: Shape 45">
            <a:extLst>
              <a:ext uri="{FF2B5EF4-FFF2-40B4-BE49-F238E27FC236}">
                <a16:creationId xmlns:a16="http://schemas.microsoft.com/office/drawing/2014/main" id="{D2929CB1-0E3C-4B2D-ADC5-0154FB33BA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3697761" y="5717906"/>
            <a:ext cx="1771609" cy="1140095"/>
          </a:xfrm>
          <a:custGeom>
            <a:avLst/>
            <a:gdLst>
              <a:gd name="connsiteX0" fmla="*/ 1561721 w 1771609"/>
              <a:gd name="connsiteY0" fmla="*/ 763041 h 1140095"/>
              <a:gd name="connsiteX1" fmla="*/ 1623024 w 1771609"/>
              <a:gd name="connsiteY1" fmla="*/ 792810 h 1140095"/>
              <a:gd name="connsiteX2" fmla="*/ 1711735 w 1771609"/>
              <a:gd name="connsiteY2" fmla="*/ 970132 h 1140095"/>
              <a:gd name="connsiteX3" fmla="*/ 1771609 w 1771609"/>
              <a:gd name="connsiteY3" fmla="*/ 1140095 h 1140095"/>
              <a:gd name="connsiteX4" fmla="*/ 1637225 w 1771609"/>
              <a:gd name="connsiteY4" fmla="*/ 1140095 h 1140095"/>
              <a:gd name="connsiteX5" fmla="*/ 1594820 w 1771609"/>
              <a:gd name="connsiteY5" fmla="*/ 1019711 h 1140095"/>
              <a:gd name="connsiteX6" fmla="*/ 1513200 w 1771609"/>
              <a:gd name="connsiteY6" fmla="*/ 856627 h 1140095"/>
              <a:gd name="connsiteX7" fmla="*/ 1538499 w 1771609"/>
              <a:gd name="connsiteY7" fmla="*/ 770415 h 1140095"/>
              <a:gd name="connsiteX8" fmla="*/ 1561721 w 1771609"/>
              <a:gd name="connsiteY8" fmla="*/ 763041 h 1140095"/>
              <a:gd name="connsiteX9" fmla="*/ 933455 w 1771609"/>
              <a:gd name="connsiteY9" fmla="*/ 161309 h 1140095"/>
              <a:gd name="connsiteX10" fmla="*/ 957797 w 1771609"/>
              <a:gd name="connsiteY10" fmla="*/ 167970 h 1140095"/>
              <a:gd name="connsiteX11" fmla="*/ 1286982 w 1771609"/>
              <a:gd name="connsiteY11" fmla="*/ 387616 h 1140095"/>
              <a:gd name="connsiteX12" fmla="*/ 1293725 w 1771609"/>
              <a:gd name="connsiteY12" fmla="*/ 477075 h 1140095"/>
              <a:gd name="connsiteX13" fmla="*/ 1245453 w 1771609"/>
              <a:gd name="connsiteY13" fmla="*/ 499154 h 1140095"/>
              <a:gd name="connsiteX14" fmla="*/ 1245167 w 1771609"/>
              <a:gd name="connsiteY14" fmla="*/ 499154 h 1140095"/>
              <a:gd name="connsiteX15" fmla="*/ 1203638 w 1771609"/>
              <a:gd name="connsiteY15" fmla="*/ 484104 h 1140095"/>
              <a:gd name="connsiteX16" fmla="*/ 900647 w 1771609"/>
              <a:gd name="connsiteY16" fmla="*/ 281508 h 1140095"/>
              <a:gd name="connsiteX17" fmla="*/ 872454 w 1771609"/>
              <a:gd name="connsiteY17" fmla="*/ 196164 h 1140095"/>
              <a:gd name="connsiteX18" fmla="*/ 933455 w 1771609"/>
              <a:gd name="connsiteY18" fmla="*/ 161309 h 1140095"/>
              <a:gd name="connsiteX19" fmla="*/ 256260 w 1771609"/>
              <a:gd name="connsiteY19" fmla="*/ 29 h 1140095"/>
              <a:gd name="connsiteX20" fmla="*/ 454020 w 1771609"/>
              <a:gd name="connsiteY20" fmla="*/ 13474 h 1140095"/>
              <a:gd name="connsiteX21" fmla="*/ 509236 w 1771609"/>
              <a:gd name="connsiteY21" fmla="*/ 84182 h 1140095"/>
              <a:gd name="connsiteX22" fmla="*/ 445829 w 1771609"/>
              <a:gd name="connsiteY22" fmla="*/ 139871 h 1140095"/>
              <a:gd name="connsiteX23" fmla="*/ 437447 w 1771609"/>
              <a:gd name="connsiteY23" fmla="*/ 139395 h 1140095"/>
              <a:gd name="connsiteX24" fmla="*/ 73211 w 1771609"/>
              <a:gd name="connsiteY24" fmla="*/ 137204 h 1140095"/>
              <a:gd name="connsiteX25" fmla="*/ 749 w 1771609"/>
              <a:gd name="connsiteY25" fmla="*/ 84082 h 1140095"/>
              <a:gd name="connsiteX26" fmla="*/ 53871 w 1771609"/>
              <a:gd name="connsiteY26" fmla="*/ 11621 h 1140095"/>
              <a:gd name="connsiteX27" fmla="*/ 58352 w 1771609"/>
              <a:gd name="connsiteY27" fmla="*/ 11093 h 1140095"/>
              <a:gd name="connsiteX28" fmla="*/ 256260 w 1771609"/>
              <a:gd name="connsiteY28" fmla="*/ 29 h 11400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1771609" h="1140095">
                <a:moveTo>
                  <a:pt x="1561721" y="763041"/>
                </a:moveTo>
                <a:cubicBezTo>
                  <a:pt x="1585506" y="760324"/>
                  <a:pt x="1609722" y="771249"/>
                  <a:pt x="1623024" y="792810"/>
                </a:cubicBezTo>
                <a:cubicBezTo>
                  <a:pt x="1656300" y="850065"/>
                  <a:pt x="1685920" y="909291"/>
                  <a:pt x="1711735" y="970132"/>
                </a:cubicBezTo>
                <a:lnTo>
                  <a:pt x="1771609" y="1140095"/>
                </a:lnTo>
                <a:lnTo>
                  <a:pt x="1637225" y="1140095"/>
                </a:lnTo>
                <a:lnTo>
                  <a:pt x="1594820" y="1019711"/>
                </a:lnTo>
                <a:cubicBezTo>
                  <a:pt x="1571072" y="963753"/>
                  <a:pt x="1543818" y="909282"/>
                  <a:pt x="1513200" y="856627"/>
                </a:cubicBezTo>
                <a:cubicBezTo>
                  <a:pt x="1496379" y="825834"/>
                  <a:pt x="1507704" y="787236"/>
                  <a:pt x="1538499" y="770415"/>
                </a:cubicBezTo>
                <a:cubicBezTo>
                  <a:pt x="1545912" y="766367"/>
                  <a:pt x="1553792" y="763946"/>
                  <a:pt x="1561721" y="763041"/>
                </a:cubicBezTo>
                <a:close/>
                <a:moveTo>
                  <a:pt x="933455" y="161309"/>
                </a:moveTo>
                <a:cubicBezTo>
                  <a:pt x="941693" y="161855"/>
                  <a:pt x="949959" y="164025"/>
                  <a:pt x="957797" y="167970"/>
                </a:cubicBezTo>
                <a:cubicBezTo>
                  <a:pt x="1076184" y="227289"/>
                  <a:pt x="1186759" y="301068"/>
                  <a:pt x="1286982" y="387616"/>
                </a:cubicBezTo>
                <a:cubicBezTo>
                  <a:pt x="1313547" y="410457"/>
                  <a:pt x="1316566" y="450510"/>
                  <a:pt x="1293725" y="477075"/>
                </a:cubicBezTo>
                <a:cubicBezTo>
                  <a:pt x="1281638" y="491137"/>
                  <a:pt x="1263998" y="499204"/>
                  <a:pt x="1245453" y="499154"/>
                </a:cubicBezTo>
                <a:lnTo>
                  <a:pt x="1245167" y="499154"/>
                </a:lnTo>
                <a:cubicBezTo>
                  <a:pt x="1229965" y="499301"/>
                  <a:pt x="1215220" y="493956"/>
                  <a:pt x="1203638" y="484104"/>
                </a:cubicBezTo>
                <a:cubicBezTo>
                  <a:pt x="1111407" y="404300"/>
                  <a:pt x="1009633" y="336248"/>
                  <a:pt x="900647" y="281508"/>
                </a:cubicBezTo>
                <a:cubicBezTo>
                  <a:pt x="869295" y="265726"/>
                  <a:pt x="856672" y="227516"/>
                  <a:pt x="872454" y="196164"/>
                </a:cubicBezTo>
                <a:cubicBezTo>
                  <a:pt x="884290" y="172650"/>
                  <a:pt x="908742" y="159670"/>
                  <a:pt x="933455" y="161309"/>
                </a:cubicBezTo>
                <a:close/>
                <a:moveTo>
                  <a:pt x="256260" y="29"/>
                </a:moveTo>
                <a:cubicBezTo>
                  <a:pt x="322331" y="427"/>
                  <a:pt x="388378" y="4909"/>
                  <a:pt x="454020" y="13474"/>
                </a:cubicBezTo>
                <a:cubicBezTo>
                  <a:pt x="488793" y="17752"/>
                  <a:pt x="513514" y="49409"/>
                  <a:pt x="509236" y="84182"/>
                </a:cubicBezTo>
                <a:cubicBezTo>
                  <a:pt x="505303" y="116151"/>
                  <a:pt x="478038" y="140098"/>
                  <a:pt x="445829" y="139871"/>
                </a:cubicBezTo>
                <a:cubicBezTo>
                  <a:pt x="443027" y="139899"/>
                  <a:pt x="440227" y="139740"/>
                  <a:pt x="437447" y="139395"/>
                </a:cubicBezTo>
                <a:cubicBezTo>
                  <a:pt x="316592" y="123615"/>
                  <a:pt x="194247" y="122878"/>
                  <a:pt x="73211" y="137204"/>
                </a:cubicBezTo>
                <a:cubicBezTo>
                  <a:pt x="38532" y="142545"/>
                  <a:pt x="6090" y="118762"/>
                  <a:pt x="749" y="84082"/>
                </a:cubicBezTo>
                <a:cubicBezTo>
                  <a:pt x="-4591" y="49403"/>
                  <a:pt x="19192" y="16961"/>
                  <a:pt x="53871" y="11621"/>
                </a:cubicBezTo>
                <a:cubicBezTo>
                  <a:pt x="55358" y="11392"/>
                  <a:pt x="56852" y="11216"/>
                  <a:pt x="58352" y="11093"/>
                </a:cubicBezTo>
                <a:cubicBezTo>
                  <a:pt x="124093" y="3319"/>
                  <a:pt x="190189" y="-369"/>
                  <a:pt x="256260" y="29"/>
                </a:cubicBezTo>
                <a:close/>
              </a:path>
            </a:pathLst>
          </a:custGeom>
          <a:solidFill>
            <a:schemeClr val="accent4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156BA64-6569-DB2A-5757-C854FB5F6ED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3" b="3"/>
          <a:stretch>
            <a:fillRect/>
          </a:stretch>
        </p:blipFill>
        <p:spPr>
          <a:xfrm>
            <a:off x="631840" y="598720"/>
            <a:ext cx="5178249" cy="5178249"/>
          </a:xfrm>
          <a:custGeom>
            <a:avLst/>
            <a:gdLst/>
            <a:ahLst/>
            <a:cxnLst/>
            <a:rect l="l" t="t" r="r" b="b"/>
            <a:pathLst>
              <a:path w="3741748" h="3741748">
                <a:moveTo>
                  <a:pt x="1870874" y="0"/>
                </a:moveTo>
                <a:cubicBezTo>
                  <a:pt x="2904129" y="0"/>
                  <a:pt x="3741748" y="837619"/>
                  <a:pt x="3741748" y="1870874"/>
                </a:cubicBezTo>
                <a:cubicBezTo>
                  <a:pt x="3741748" y="2904129"/>
                  <a:pt x="2904129" y="3741748"/>
                  <a:pt x="1870874" y="3741748"/>
                </a:cubicBezTo>
                <a:cubicBezTo>
                  <a:pt x="837619" y="3741748"/>
                  <a:pt x="0" y="2904129"/>
                  <a:pt x="0" y="1870874"/>
                </a:cubicBezTo>
                <a:cubicBezTo>
                  <a:pt x="0" y="837619"/>
                  <a:pt x="837619" y="0"/>
                  <a:pt x="1870874" y="0"/>
                </a:cubicBezTo>
                <a:close/>
              </a:path>
            </a:pathLst>
          </a:custGeom>
        </p:spPr>
      </p:pic>
      <p:sp>
        <p:nvSpPr>
          <p:cNvPr id="48" name="Freeform: Shape 47">
            <a:extLst>
              <a:ext uri="{FF2B5EF4-FFF2-40B4-BE49-F238E27FC236}">
                <a16:creationId xmlns:a16="http://schemas.microsoft.com/office/drawing/2014/main" id="{5F2F0C84-BE8C-4DC2-A6D3-30349A801D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520513" y="6258756"/>
            <a:ext cx="1565940" cy="599245"/>
          </a:xfrm>
          <a:custGeom>
            <a:avLst/>
            <a:gdLst>
              <a:gd name="connsiteX0" fmla="*/ 782970 w 1565940"/>
              <a:gd name="connsiteY0" fmla="*/ 0 h 599245"/>
              <a:gd name="connsiteX1" fmla="*/ 1528042 w 1565940"/>
              <a:gd name="connsiteY1" fmla="*/ 480469 h 599245"/>
              <a:gd name="connsiteX2" fmla="*/ 1565940 w 1565940"/>
              <a:gd name="connsiteY2" fmla="*/ 599245 h 599245"/>
              <a:gd name="connsiteX3" fmla="*/ 0 w 1565940"/>
              <a:gd name="connsiteY3" fmla="*/ 599245 h 599245"/>
              <a:gd name="connsiteX4" fmla="*/ 37898 w 1565940"/>
              <a:gd name="connsiteY4" fmla="*/ 480469 h 599245"/>
              <a:gd name="connsiteX5" fmla="*/ 782970 w 1565940"/>
              <a:gd name="connsiteY5" fmla="*/ 0 h 5992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565940" h="599245">
                <a:moveTo>
                  <a:pt x="782970" y="0"/>
                </a:moveTo>
                <a:cubicBezTo>
                  <a:pt x="1117910" y="0"/>
                  <a:pt x="1405287" y="198118"/>
                  <a:pt x="1528042" y="480469"/>
                </a:cubicBezTo>
                <a:lnTo>
                  <a:pt x="1565940" y="599245"/>
                </a:lnTo>
                <a:lnTo>
                  <a:pt x="0" y="599245"/>
                </a:lnTo>
                <a:lnTo>
                  <a:pt x="37898" y="480469"/>
                </a:lnTo>
                <a:cubicBezTo>
                  <a:pt x="160653" y="198118"/>
                  <a:pt x="448030" y="0"/>
                  <a:pt x="782970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4" name="Rectangle 3">
            <a:extLst>
              <a:ext uri="{FF2B5EF4-FFF2-40B4-BE49-F238E27FC236}">
                <a16:creationId xmlns:a16="http://schemas.microsoft.com/office/drawing/2014/main" id="{C17CCFA2-15D7-944F-ECFF-179289C38BBA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652186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60000"/>
            <a:lumOff val="4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412FBCE-C4CA-1DC6-A112-A99E0E174A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9" name="Rectangle 38">
            <a:extLst>
              <a:ext uri="{FF2B5EF4-FFF2-40B4-BE49-F238E27FC236}">
                <a16:creationId xmlns:a16="http://schemas.microsoft.com/office/drawing/2014/main" id="{C96C8BAF-68F3-4B78-B238-35DF5D8656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4F4CD6D0-5A87-4BA2-A13A-0E40511C3C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534774" y="699565"/>
            <a:ext cx="3553132" cy="5156200"/>
            <a:chOff x="7807230" y="2012810"/>
            <a:chExt cx="3251252" cy="3459865"/>
          </a:xfrm>
        </p:grpSpPr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5877EAC0-2063-444D-8EE9-72FED2E03B2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807230" y="2012810"/>
              <a:ext cx="3251252" cy="3459865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1905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2C155BF8-661A-4F4A-B4EC-923105C6922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807231" y="2026142"/>
              <a:ext cx="3251250" cy="3440203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762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w="38100" h="38100"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16" name="Picture 15">
            <a:extLst>
              <a:ext uri="{FF2B5EF4-FFF2-40B4-BE49-F238E27FC236}">
                <a16:creationId xmlns:a16="http://schemas.microsoft.com/office/drawing/2014/main" id="{60919C70-5E0D-DFC5-F731-E2F1201AA1D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8746" r="10691" b="2324"/>
          <a:stretch>
            <a:fillRect/>
          </a:stretch>
        </p:blipFill>
        <p:spPr>
          <a:xfrm>
            <a:off x="706568" y="1672893"/>
            <a:ext cx="3209544" cy="3209544"/>
          </a:xfrm>
          <a:prstGeom prst="rect">
            <a:avLst/>
          </a:prstGeom>
        </p:spPr>
      </p:pic>
      <p:grpSp>
        <p:nvGrpSpPr>
          <p:cNvPr id="29" name="Group 28">
            <a:extLst>
              <a:ext uri="{FF2B5EF4-FFF2-40B4-BE49-F238E27FC236}">
                <a16:creationId xmlns:a16="http://schemas.microsoft.com/office/drawing/2014/main" id="{E9537076-EF48-4F72-9164-FD8260D550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319434" y="699565"/>
            <a:ext cx="3553132" cy="5156200"/>
            <a:chOff x="7807230" y="2012810"/>
            <a:chExt cx="3251252" cy="3459865"/>
          </a:xfrm>
        </p:grpSpPr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689673CB-C48B-4D05-B6E4-B88CD5BAA00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807230" y="2012810"/>
              <a:ext cx="3251252" cy="3459865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1905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96C31A20-B341-476E-8C04-A26C87E149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807231" y="2026142"/>
              <a:ext cx="3251250" cy="3440203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762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w="38100" h="38100"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9" name="Picture 8">
            <a:extLst>
              <a:ext uri="{FF2B5EF4-FFF2-40B4-BE49-F238E27FC236}">
                <a16:creationId xmlns:a16="http://schemas.microsoft.com/office/drawing/2014/main" id="{9FAE1EFF-2A61-FC9D-0509-85377794E62F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7476" r="7181"/>
          <a:stretch>
            <a:fillRect/>
          </a:stretch>
        </p:blipFill>
        <p:spPr>
          <a:xfrm>
            <a:off x="4487333" y="1672893"/>
            <a:ext cx="3209544" cy="3209544"/>
          </a:xfrm>
          <a:prstGeom prst="rect">
            <a:avLst/>
          </a:prstGeom>
        </p:spPr>
      </p:pic>
      <p:grpSp>
        <p:nvGrpSpPr>
          <p:cNvPr id="33" name="Group 32">
            <a:extLst>
              <a:ext uri="{FF2B5EF4-FFF2-40B4-BE49-F238E27FC236}">
                <a16:creationId xmlns:a16="http://schemas.microsoft.com/office/drawing/2014/main" id="{6EFC3492-86BD-4D75-B5B4-C2DBFE0BD1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8104093" y="699565"/>
            <a:ext cx="3553132" cy="5156200"/>
            <a:chOff x="7807230" y="2012810"/>
            <a:chExt cx="3251252" cy="3459865"/>
          </a:xfrm>
        </p:grpSpPr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F72E5074-2516-4705-BFF1-F508394A0AC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807230" y="2012810"/>
              <a:ext cx="3251252" cy="3459865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1905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id="{02259E4C-F24C-4180-AEC3-76255D535E2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807231" y="2026142"/>
              <a:ext cx="3251250" cy="3440203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762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w="38100" h="38100"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18" name="Picture 17">
            <a:extLst>
              <a:ext uri="{FF2B5EF4-FFF2-40B4-BE49-F238E27FC236}">
                <a16:creationId xmlns:a16="http://schemas.microsoft.com/office/drawing/2014/main" id="{171792FD-8DF8-381D-A428-9579AD39052F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7558" t="3224" r="9610" b="1963"/>
          <a:stretch>
            <a:fillRect/>
          </a:stretch>
        </p:blipFill>
        <p:spPr>
          <a:xfrm>
            <a:off x="8275887" y="1672893"/>
            <a:ext cx="3209544" cy="3209544"/>
          </a:xfrm>
          <a:prstGeom prst="rect">
            <a:avLst/>
          </a:prstGeom>
        </p:spPr>
      </p:pic>
      <p:sp>
        <p:nvSpPr>
          <p:cNvPr id="3" name="Rectangle 1">
            <a:extLst>
              <a:ext uri="{FF2B5EF4-FFF2-40B4-BE49-F238E27FC236}">
                <a16:creationId xmlns:a16="http://schemas.microsoft.com/office/drawing/2014/main" id="{4214C7B7-B85F-FBE9-A41C-0D9FBB64691F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4884138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60000"/>
            <a:lumOff val="4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84C1C5B-A154-B4C1-15E4-357F03EAE0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" name="Rectangle 43">
            <a:extLst>
              <a:ext uri="{FF2B5EF4-FFF2-40B4-BE49-F238E27FC236}">
                <a16:creationId xmlns:a16="http://schemas.microsoft.com/office/drawing/2014/main" id="{C96C8BAF-68F3-4B78-B238-35DF5D8656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6" name="Group 45">
            <a:extLst>
              <a:ext uri="{FF2B5EF4-FFF2-40B4-BE49-F238E27FC236}">
                <a16:creationId xmlns:a16="http://schemas.microsoft.com/office/drawing/2014/main" id="{4F4CD6D0-5A87-4BA2-A13A-0E40511C3C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534774" y="699565"/>
            <a:ext cx="3553132" cy="5156200"/>
            <a:chOff x="7807230" y="2012810"/>
            <a:chExt cx="3251252" cy="3459865"/>
          </a:xfrm>
        </p:grpSpPr>
        <p:sp>
          <p:nvSpPr>
            <p:cNvPr id="47" name="Rectangle 46">
              <a:extLst>
                <a:ext uri="{FF2B5EF4-FFF2-40B4-BE49-F238E27FC236}">
                  <a16:creationId xmlns:a16="http://schemas.microsoft.com/office/drawing/2014/main" id="{5877EAC0-2063-444D-8EE9-72FED2E03B2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807230" y="2012810"/>
              <a:ext cx="3251252" cy="3459865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1905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Rectangle 47">
              <a:extLst>
                <a:ext uri="{FF2B5EF4-FFF2-40B4-BE49-F238E27FC236}">
                  <a16:creationId xmlns:a16="http://schemas.microsoft.com/office/drawing/2014/main" id="{2C155BF8-661A-4F4A-B4EC-923105C6922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807231" y="2026142"/>
              <a:ext cx="3251250" cy="3440203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762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w="38100" h="38100"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11" name="Picture 10">
            <a:extLst>
              <a:ext uri="{FF2B5EF4-FFF2-40B4-BE49-F238E27FC236}">
                <a16:creationId xmlns:a16="http://schemas.microsoft.com/office/drawing/2014/main" id="{1B650782-3BBD-9F37-C197-1058385F990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5757" t="2222" r="6566" b="1616"/>
          <a:stretch>
            <a:fillRect/>
          </a:stretch>
        </p:blipFill>
        <p:spPr>
          <a:xfrm>
            <a:off x="706568" y="1672893"/>
            <a:ext cx="3209544" cy="3209544"/>
          </a:xfrm>
          <a:prstGeom prst="rect">
            <a:avLst/>
          </a:prstGeom>
        </p:spPr>
      </p:pic>
      <p:grpSp>
        <p:nvGrpSpPr>
          <p:cNvPr id="50" name="Group 49">
            <a:extLst>
              <a:ext uri="{FF2B5EF4-FFF2-40B4-BE49-F238E27FC236}">
                <a16:creationId xmlns:a16="http://schemas.microsoft.com/office/drawing/2014/main" id="{E9537076-EF48-4F72-9164-FD8260D550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319434" y="699565"/>
            <a:ext cx="3553132" cy="5156200"/>
            <a:chOff x="7807230" y="2012810"/>
            <a:chExt cx="3251252" cy="3459865"/>
          </a:xfrm>
        </p:grpSpPr>
        <p:sp>
          <p:nvSpPr>
            <p:cNvPr id="51" name="Rectangle 50">
              <a:extLst>
                <a:ext uri="{FF2B5EF4-FFF2-40B4-BE49-F238E27FC236}">
                  <a16:creationId xmlns:a16="http://schemas.microsoft.com/office/drawing/2014/main" id="{689673CB-C48B-4D05-B6E4-B88CD5BAA00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807230" y="2012810"/>
              <a:ext cx="3251252" cy="3459865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1905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Rectangle 51">
              <a:extLst>
                <a:ext uri="{FF2B5EF4-FFF2-40B4-BE49-F238E27FC236}">
                  <a16:creationId xmlns:a16="http://schemas.microsoft.com/office/drawing/2014/main" id="{96C31A20-B341-476E-8C04-A26C87E149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807231" y="2026142"/>
              <a:ext cx="3251250" cy="3440203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762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w="38100" h="38100"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7" name="Picture 6">
            <a:extLst>
              <a:ext uri="{FF2B5EF4-FFF2-40B4-BE49-F238E27FC236}">
                <a16:creationId xmlns:a16="http://schemas.microsoft.com/office/drawing/2014/main" id="{8C5597DA-FE8D-00E0-CF41-451258FF5573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6972" r="10684" b="1685"/>
          <a:stretch>
            <a:fillRect/>
          </a:stretch>
        </p:blipFill>
        <p:spPr>
          <a:xfrm>
            <a:off x="4487333" y="1361640"/>
            <a:ext cx="3209544" cy="3832049"/>
          </a:xfrm>
          <a:prstGeom prst="rect">
            <a:avLst/>
          </a:prstGeom>
        </p:spPr>
      </p:pic>
      <p:grpSp>
        <p:nvGrpSpPr>
          <p:cNvPr id="54" name="Group 53">
            <a:extLst>
              <a:ext uri="{FF2B5EF4-FFF2-40B4-BE49-F238E27FC236}">
                <a16:creationId xmlns:a16="http://schemas.microsoft.com/office/drawing/2014/main" id="{6EFC3492-86BD-4D75-B5B4-C2DBFE0BD1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8104093" y="699565"/>
            <a:ext cx="3553132" cy="5156200"/>
            <a:chOff x="7807230" y="2012810"/>
            <a:chExt cx="3251252" cy="3459865"/>
          </a:xfrm>
        </p:grpSpPr>
        <p:sp>
          <p:nvSpPr>
            <p:cNvPr id="55" name="Rectangle 54">
              <a:extLst>
                <a:ext uri="{FF2B5EF4-FFF2-40B4-BE49-F238E27FC236}">
                  <a16:creationId xmlns:a16="http://schemas.microsoft.com/office/drawing/2014/main" id="{F72E5074-2516-4705-BFF1-F508394A0AC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807230" y="2012810"/>
              <a:ext cx="3251252" cy="3459865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1905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Rectangle 55">
              <a:extLst>
                <a:ext uri="{FF2B5EF4-FFF2-40B4-BE49-F238E27FC236}">
                  <a16:creationId xmlns:a16="http://schemas.microsoft.com/office/drawing/2014/main" id="{02259E4C-F24C-4180-AEC3-76255D535E2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807231" y="2026142"/>
              <a:ext cx="3251250" cy="3440203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762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w="38100" h="38100"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5" name="Picture 4">
            <a:extLst>
              <a:ext uri="{FF2B5EF4-FFF2-40B4-BE49-F238E27FC236}">
                <a16:creationId xmlns:a16="http://schemas.microsoft.com/office/drawing/2014/main" id="{FD9B2D32-FD0C-AAD6-FF7F-2F80618FE404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11074" t="3516" r="14493" b="1245"/>
          <a:stretch>
            <a:fillRect/>
          </a:stretch>
        </p:blipFill>
        <p:spPr>
          <a:xfrm>
            <a:off x="8275887" y="1224317"/>
            <a:ext cx="3209544" cy="4106696"/>
          </a:xfrm>
          <a:prstGeom prst="rect">
            <a:avLst/>
          </a:prstGeom>
        </p:spPr>
      </p:pic>
      <p:sp>
        <p:nvSpPr>
          <p:cNvPr id="3" name="Rectangle 1">
            <a:extLst>
              <a:ext uri="{FF2B5EF4-FFF2-40B4-BE49-F238E27FC236}">
                <a16:creationId xmlns:a16="http://schemas.microsoft.com/office/drawing/2014/main" id="{15ABD477-F269-2CD1-5458-EA1DDB43AA86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6001083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F46023-7B42-A45C-7998-047CD1D292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">
            <a:extLst>
              <a:ext uri="{FF2B5EF4-FFF2-40B4-BE49-F238E27FC236}">
                <a16:creationId xmlns:a16="http://schemas.microsoft.com/office/drawing/2014/main" id="{25CBB739-5368-785C-4D2C-84A5C09A4209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376FAB8-F68B-B855-9AB8-912FA25A6592}"/>
              </a:ext>
            </a:extLst>
          </p:cNvPr>
          <p:cNvSpPr txBox="1"/>
          <p:nvPr/>
        </p:nvSpPr>
        <p:spPr>
          <a:xfrm>
            <a:off x="2128158" y="1633114"/>
            <a:ext cx="8294913" cy="378565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4000" dirty="0">
                <a:solidFill>
                  <a:srgbClr val="008080"/>
                </a:solidFill>
              </a:rPr>
              <a:t>Dal </a:t>
            </a:r>
            <a:r>
              <a:rPr lang="en-GB" sz="4000" dirty="0" err="1">
                <a:solidFill>
                  <a:srgbClr val="008080"/>
                </a:solidFill>
              </a:rPr>
              <a:t>dy</a:t>
            </a:r>
            <a:r>
              <a:rPr lang="en-GB" sz="4000" dirty="0">
                <a:solidFill>
                  <a:srgbClr val="008080"/>
                </a:solidFill>
              </a:rPr>
              <a:t> </a:t>
            </a:r>
            <a:r>
              <a:rPr lang="en-GB" sz="4000" dirty="0" err="1">
                <a:solidFill>
                  <a:srgbClr val="008080"/>
                </a:solidFill>
              </a:rPr>
              <a:t>ddŵr</a:t>
            </a:r>
            <a:endParaRPr lang="en-GB" sz="4000" dirty="0">
              <a:solidFill>
                <a:srgbClr val="008080"/>
              </a:solidFill>
            </a:endParaRPr>
          </a:p>
          <a:p>
            <a:pPr algn="ctr"/>
            <a:r>
              <a:rPr lang="en-GB" sz="4000" dirty="0">
                <a:solidFill>
                  <a:srgbClr val="008080"/>
                </a:solidFill>
              </a:rPr>
              <a:t>O </a:t>
            </a:r>
            <a:r>
              <a:rPr lang="en-GB" sz="4000" dirty="0" err="1">
                <a:solidFill>
                  <a:srgbClr val="008080"/>
                </a:solidFill>
              </a:rPr>
              <a:t>drwch</a:t>
            </a:r>
            <a:r>
              <a:rPr lang="en-GB" sz="4000" dirty="0">
                <a:solidFill>
                  <a:srgbClr val="008080"/>
                </a:solidFill>
              </a:rPr>
              <a:t> </a:t>
            </a:r>
            <a:r>
              <a:rPr lang="en-GB" sz="4000" dirty="0" err="1">
                <a:solidFill>
                  <a:srgbClr val="008080"/>
                </a:solidFill>
              </a:rPr>
              <a:t>blewyn</a:t>
            </a:r>
            <a:endParaRPr lang="en-GB" sz="4000" dirty="0">
              <a:solidFill>
                <a:srgbClr val="008080"/>
              </a:solidFill>
            </a:endParaRPr>
          </a:p>
          <a:p>
            <a:pPr algn="ctr"/>
            <a:r>
              <a:rPr lang="en-GB" sz="4000" dirty="0" err="1">
                <a:solidFill>
                  <a:srgbClr val="008080"/>
                </a:solidFill>
              </a:rPr>
              <a:t>Ar</a:t>
            </a:r>
            <a:r>
              <a:rPr lang="en-GB" sz="4000" dirty="0">
                <a:solidFill>
                  <a:srgbClr val="008080"/>
                </a:solidFill>
              </a:rPr>
              <a:t> ben </a:t>
            </a:r>
            <a:r>
              <a:rPr lang="en-GB" sz="4000" dirty="0" err="1">
                <a:solidFill>
                  <a:srgbClr val="008080"/>
                </a:solidFill>
              </a:rPr>
              <a:t>ei</a:t>
            </a:r>
            <a:r>
              <a:rPr lang="en-GB" sz="4000" dirty="0">
                <a:solidFill>
                  <a:srgbClr val="008080"/>
                </a:solidFill>
              </a:rPr>
              <a:t> </a:t>
            </a:r>
            <a:r>
              <a:rPr lang="en-GB" sz="4000" dirty="0" err="1">
                <a:solidFill>
                  <a:srgbClr val="008080"/>
                </a:solidFill>
              </a:rPr>
              <a:t>ddigon</a:t>
            </a:r>
            <a:endParaRPr lang="en-GB" sz="4000" dirty="0">
              <a:solidFill>
                <a:srgbClr val="008080"/>
              </a:solidFill>
            </a:endParaRPr>
          </a:p>
          <a:p>
            <a:pPr algn="ctr"/>
            <a:r>
              <a:rPr lang="en-GB" sz="4000" dirty="0" err="1">
                <a:solidFill>
                  <a:srgbClr val="008080"/>
                </a:solidFill>
              </a:rPr>
              <a:t>Gollwng</a:t>
            </a:r>
            <a:r>
              <a:rPr lang="en-GB" sz="4000" dirty="0">
                <a:solidFill>
                  <a:srgbClr val="008080"/>
                </a:solidFill>
              </a:rPr>
              <a:t> y </a:t>
            </a:r>
            <a:r>
              <a:rPr lang="en-GB" sz="4000" dirty="0" err="1">
                <a:solidFill>
                  <a:srgbClr val="008080"/>
                </a:solidFill>
              </a:rPr>
              <a:t>gath</a:t>
            </a:r>
            <a:r>
              <a:rPr lang="en-GB" sz="4000" dirty="0">
                <a:solidFill>
                  <a:srgbClr val="008080"/>
                </a:solidFill>
              </a:rPr>
              <a:t> </a:t>
            </a:r>
            <a:r>
              <a:rPr lang="en-GB" sz="4000" dirty="0" err="1">
                <a:solidFill>
                  <a:srgbClr val="008080"/>
                </a:solidFill>
              </a:rPr>
              <a:t>o’r</a:t>
            </a:r>
            <a:r>
              <a:rPr lang="en-GB" sz="4000" dirty="0">
                <a:solidFill>
                  <a:srgbClr val="008080"/>
                </a:solidFill>
              </a:rPr>
              <a:t> </a:t>
            </a:r>
            <a:r>
              <a:rPr lang="en-GB" sz="4000" dirty="0" err="1">
                <a:solidFill>
                  <a:srgbClr val="008080"/>
                </a:solidFill>
              </a:rPr>
              <a:t>cwd</a:t>
            </a:r>
            <a:endParaRPr lang="en-GB" sz="4000" dirty="0">
              <a:solidFill>
                <a:srgbClr val="008080"/>
              </a:solidFill>
            </a:endParaRPr>
          </a:p>
          <a:p>
            <a:pPr algn="ctr"/>
            <a:r>
              <a:rPr lang="en-GB" sz="4000" dirty="0">
                <a:solidFill>
                  <a:srgbClr val="008080"/>
                </a:solidFill>
              </a:rPr>
              <a:t>Daw </a:t>
            </a:r>
            <a:r>
              <a:rPr lang="en-GB" sz="4000" dirty="0" err="1">
                <a:solidFill>
                  <a:srgbClr val="008080"/>
                </a:solidFill>
              </a:rPr>
              <a:t>eto</a:t>
            </a:r>
            <a:r>
              <a:rPr lang="en-GB" sz="4000" dirty="0">
                <a:solidFill>
                  <a:srgbClr val="008080"/>
                </a:solidFill>
              </a:rPr>
              <a:t> haul </a:t>
            </a:r>
            <a:r>
              <a:rPr lang="en-GB" sz="4000" dirty="0" err="1">
                <a:solidFill>
                  <a:srgbClr val="008080"/>
                </a:solidFill>
              </a:rPr>
              <a:t>ar</a:t>
            </a:r>
            <a:r>
              <a:rPr lang="en-GB" sz="4000" dirty="0">
                <a:solidFill>
                  <a:srgbClr val="008080"/>
                </a:solidFill>
              </a:rPr>
              <a:t> </a:t>
            </a:r>
            <a:r>
              <a:rPr lang="en-GB" sz="4000" dirty="0" err="1">
                <a:solidFill>
                  <a:srgbClr val="008080"/>
                </a:solidFill>
              </a:rPr>
              <a:t>fryn</a:t>
            </a:r>
            <a:endParaRPr lang="en-GB" sz="4000" dirty="0">
              <a:solidFill>
                <a:srgbClr val="008080"/>
              </a:solidFill>
            </a:endParaRPr>
          </a:p>
          <a:p>
            <a:pPr algn="ctr"/>
            <a:r>
              <a:rPr lang="en-GB" sz="4000" dirty="0" err="1">
                <a:solidFill>
                  <a:srgbClr val="008080"/>
                </a:solidFill>
              </a:rPr>
              <a:t>Bwrw</a:t>
            </a:r>
            <a:r>
              <a:rPr lang="en-GB" sz="4000" dirty="0">
                <a:solidFill>
                  <a:srgbClr val="008080"/>
                </a:solidFill>
              </a:rPr>
              <a:t> hen </a:t>
            </a:r>
            <a:r>
              <a:rPr lang="en-GB" sz="4000" dirty="0" err="1">
                <a:solidFill>
                  <a:srgbClr val="008080"/>
                </a:solidFill>
              </a:rPr>
              <a:t>wragedd</a:t>
            </a:r>
            <a:r>
              <a:rPr lang="en-GB" sz="4000" dirty="0">
                <a:solidFill>
                  <a:srgbClr val="008080"/>
                </a:solidFill>
              </a:rPr>
              <a:t> â </a:t>
            </a:r>
            <a:r>
              <a:rPr lang="en-GB" sz="4000" dirty="0" err="1">
                <a:solidFill>
                  <a:srgbClr val="008080"/>
                </a:solidFill>
              </a:rPr>
              <a:t>ffyn</a:t>
            </a:r>
            <a:endParaRPr lang="en-GB" sz="4000" dirty="0">
              <a:solidFill>
                <a:srgbClr val="008080"/>
              </a:solidFill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A7D4AB3F-D0B6-6027-1722-7A5F778B78EE}"/>
              </a:ext>
            </a:extLst>
          </p:cNvPr>
          <p:cNvSpPr/>
          <p:nvPr/>
        </p:nvSpPr>
        <p:spPr>
          <a:xfrm>
            <a:off x="343118" y="208128"/>
            <a:ext cx="220445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CLIW?!</a:t>
            </a:r>
          </a:p>
        </p:txBody>
      </p:sp>
    </p:spTree>
    <p:extLst>
      <p:ext uri="{BB962C8B-B14F-4D97-AF65-F5344CB8AC3E}">
        <p14:creationId xmlns:p14="http://schemas.microsoft.com/office/powerpoint/2010/main" val="156777882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5771F73-61F2-0711-A06C-9B21D39B21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6" name="Rectangle 35">
            <a:extLst>
              <a:ext uri="{FF2B5EF4-FFF2-40B4-BE49-F238E27FC236}">
                <a16:creationId xmlns:a16="http://schemas.microsoft.com/office/drawing/2014/main" id="{5A4E982E-9CB2-D991-CEEF-2732935279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723CD6A-7C5B-4F21-9243-70C71F126C1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775190" y="1690670"/>
            <a:ext cx="5334930" cy="3004145"/>
          </a:xfrm>
        </p:spPr>
        <p:txBody>
          <a:bodyPr>
            <a:normAutofit/>
          </a:bodyPr>
          <a:lstStyle/>
          <a:p>
            <a:r>
              <a:rPr lang="en-GB" dirty="0" err="1">
                <a:solidFill>
                  <a:srgbClr val="008080"/>
                </a:solidFill>
              </a:rPr>
              <a:t>Meddyliwch</a:t>
            </a:r>
            <a:r>
              <a:rPr lang="en-GB" dirty="0">
                <a:solidFill>
                  <a:srgbClr val="008080"/>
                </a:solidFill>
              </a:rPr>
              <a:t> am </a:t>
            </a:r>
            <a:r>
              <a:rPr lang="en-GB" dirty="0" err="1">
                <a:solidFill>
                  <a:srgbClr val="008080"/>
                </a:solidFill>
              </a:rPr>
              <a:t>deitlau</a:t>
            </a:r>
            <a:r>
              <a:rPr lang="en-GB" dirty="0">
                <a:solidFill>
                  <a:srgbClr val="008080"/>
                </a:solidFill>
              </a:rPr>
              <a:t> Cymraeg </a:t>
            </a:r>
            <a:r>
              <a:rPr lang="en-GB" dirty="0" err="1">
                <a:solidFill>
                  <a:srgbClr val="008080"/>
                </a:solidFill>
              </a:rPr>
              <a:t>i’r</a:t>
            </a:r>
            <a:r>
              <a:rPr lang="en-GB" dirty="0">
                <a:solidFill>
                  <a:srgbClr val="008080"/>
                </a:solidFill>
              </a:rPr>
              <a:t> </a:t>
            </a:r>
            <a:r>
              <a:rPr lang="en-GB" dirty="0" err="1">
                <a:solidFill>
                  <a:srgbClr val="008080"/>
                </a:solidFill>
              </a:rPr>
              <a:t>albyms</a:t>
            </a:r>
            <a:r>
              <a:rPr lang="en-GB" dirty="0">
                <a:solidFill>
                  <a:srgbClr val="008080"/>
                </a:solidFill>
              </a:rPr>
              <a:t>. </a:t>
            </a:r>
          </a:p>
        </p:txBody>
      </p:sp>
      <p:sp>
        <p:nvSpPr>
          <p:cNvPr id="38" name="Freeform: Shape 37">
            <a:extLst>
              <a:ext uri="{FF2B5EF4-FFF2-40B4-BE49-F238E27FC236}">
                <a16:creationId xmlns:a16="http://schemas.microsoft.com/office/drawing/2014/main" id="{38DC6C30-C652-2713-A828-7A08A5642C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30529" y="1"/>
            <a:ext cx="1155142" cy="591009"/>
          </a:xfrm>
          <a:custGeom>
            <a:avLst/>
            <a:gdLst>
              <a:gd name="connsiteX0" fmla="*/ 1355 w 1155142"/>
              <a:gd name="connsiteY0" fmla="*/ 0 h 591009"/>
              <a:gd name="connsiteX1" fmla="*/ 1153787 w 1155142"/>
              <a:gd name="connsiteY1" fmla="*/ 0 h 591009"/>
              <a:gd name="connsiteX2" fmla="*/ 1155142 w 1155142"/>
              <a:gd name="connsiteY2" fmla="*/ 13438 h 591009"/>
              <a:gd name="connsiteX3" fmla="*/ 577571 w 1155142"/>
              <a:gd name="connsiteY3" fmla="*/ 591009 h 591009"/>
              <a:gd name="connsiteX4" fmla="*/ 0 w 1155142"/>
              <a:gd name="connsiteY4" fmla="*/ 13438 h 5910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55142" h="591009">
                <a:moveTo>
                  <a:pt x="1355" y="0"/>
                </a:moveTo>
                <a:lnTo>
                  <a:pt x="1153787" y="0"/>
                </a:lnTo>
                <a:lnTo>
                  <a:pt x="1155142" y="13438"/>
                </a:lnTo>
                <a:cubicBezTo>
                  <a:pt x="1155142" y="332422"/>
                  <a:pt x="896555" y="591009"/>
                  <a:pt x="577571" y="591009"/>
                </a:cubicBezTo>
                <a:cubicBezTo>
                  <a:pt x="258587" y="591009"/>
                  <a:pt x="0" y="332422"/>
                  <a:pt x="0" y="13438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40" name="Freeform: Shape 39">
            <a:extLst>
              <a:ext uri="{FF2B5EF4-FFF2-40B4-BE49-F238E27FC236}">
                <a16:creationId xmlns:a16="http://schemas.microsoft.com/office/drawing/2014/main" id="{38482444-C8D8-C2C4-6B43-0941EBFFC8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349052" y="0"/>
            <a:ext cx="1737401" cy="959536"/>
          </a:xfrm>
          <a:custGeom>
            <a:avLst/>
            <a:gdLst>
              <a:gd name="connsiteX0" fmla="*/ 0 w 1737401"/>
              <a:gd name="connsiteY0" fmla="*/ 0 h 959536"/>
              <a:gd name="connsiteX1" fmla="*/ 123825 w 1737401"/>
              <a:gd name="connsiteY1" fmla="*/ 0 h 959536"/>
              <a:gd name="connsiteX2" fmla="*/ 123825 w 1737401"/>
              <a:gd name="connsiteY2" fmla="*/ 790277 h 959536"/>
              <a:gd name="connsiteX3" fmla="*/ 1490095 w 1737401"/>
              <a:gd name="connsiteY3" fmla="*/ 0 h 959536"/>
              <a:gd name="connsiteX4" fmla="*/ 1737401 w 1737401"/>
              <a:gd name="connsiteY4" fmla="*/ 0 h 959536"/>
              <a:gd name="connsiteX5" fmla="*/ 92869 w 1737401"/>
              <a:gd name="connsiteY5" fmla="*/ 951249 h 959536"/>
              <a:gd name="connsiteX6" fmla="*/ 61913 w 1737401"/>
              <a:gd name="connsiteY6" fmla="*/ 959536 h 959536"/>
              <a:gd name="connsiteX7" fmla="*/ 0 w 1737401"/>
              <a:gd name="connsiteY7" fmla="*/ 897624 h 959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37401" h="959536">
                <a:moveTo>
                  <a:pt x="0" y="0"/>
                </a:moveTo>
                <a:lnTo>
                  <a:pt x="123825" y="0"/>
                </a:lnTo>
                <a:lnTo>
                  <a:pt x="123825" y="790277"/>
                </a:lnTo>
                <a:lnTo>
                  <a:pt x="1490095" y="0"/>
                </a:lnTo>
                <a:lnTo>
                  <a:pt x="1737401" y="0"/>
                </a:lnTo>
                <a:lnTo>
                  <a:pt x="92869" y="951249"/>
                </a:lnTo>
                <a:cubicBezTo>
                  <a:pt x="83458" y="956688"/>
                  <a:pt x="72780" y="959546"/>
                  <a:pt x="61913" y="959536"/>
                </a:cubicBezTo>
                <a:cubicBezTo>
                  <a:pt x="27719" y="959536"/>
                  <a:pt x="0" y="931818"/>
                  <a:pt x="0" y="897624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42" name="Freeform: Shape 41">
            <a:extLst>
              <a:ext uri="{FF2B5EF4-FFF2-40B4-BE49-F238E27FC236}">
                <a16:creationId xmlns:a16="http://schemas.microsoft.com/office/drawing/2014/main" id="{CAA624BF-0414-5C73-F578-E5BE2E5E8B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2916245"/>
            <a:ext cx="159741" cy="552996"/>
          </a:xfrm>
          <a:custGeom>
            <a:avLst/>
            <a:gdLst>
              <a:gd name="connsiteX0" fmla="*/ 159741 w 159741"/>
              <a:gd name="connsiteY0" fmla="*/ 0 h 552996"/>
              <a:gd name="connsiteX1" fmla="*/ 159741 w 159741"/>
              <a:gd name="connsiteY1" fmla="*/ 552996 h 552996"/>
              <a:gd name="connsiteX2" fmla="*/ 141849 w 159741"/>
              <a:gd name="connsiteY2" fmla="*/ 543285 h 552996"/>
              <a:gd name="connsiteX3" fmla="*/ 0 w 159741"/>
              <a:gd name="connsiteY3" fmla="*/ 276498 h 552996"/>
              <a:gd name="connsiteX4" fmla="*/ 141849 w 159741"/>
              <a:gd name="connsiteY4" fmla="*/ 9711 h 5529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9741" h="552996">
                <a:moveTo>
                  <a:pt x="159741" y="0"/>
                </a:moveTo>
                <a:lnTo>
                  <a:pt x="159741" y="552996"/>
                </a:lnTo>
                <a:lnTo>
                  <a:pt x="141849" y="543285"/>
                </a:lnTo>
                <a:cubicBezTo>
                  <a:pt x="56268" y="485467"/>
                  <a:pt x="0" y="387554"/>
                  <a:pt x="0" y="276498"/>
                </a:cubicBezTo>
                <a:cubicBezTo>
                  <a:pt x="0" y="165443"/>
                  <a:pt x="56268" y="67529"/>
                  <a:pt x="141849" y="9711"/>
                </a:cubicBezTo>
                <a:close/>
              </a:path>
            </a:pathLst>
          </a:custGeom>
          <a:solidFill>
            <a:schemeClr val="accent2"/>
          </a:solidFill>
          <a:ln w="1270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44" name="Freeform: Shape 43">
            <a:extLst>
              <a:ext uri="{FF2B5EF4-FFF2-40B4-BE49-F238E27FC236}">
                <a16:creationId xmlns:a16="http://schemas.microsoft.com/office/drawing/2014/main" id="{F2EA979F-4AE1-0906-7A74-96C492C7F1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5835649"/>
            <a:ext cx="1548180" cy="1022351"/>
          </a:xfrm>
          <a:custGeom>
            <a:avLst/>
            <a:gdLst>
              <a:gd name="connsiteX0" fmla="*/ 61913 w 1548180"/>
              <a:gd name="connsiteY0" fmla="*/ 0 h 1022351"/>
              <a:gd name="connsiteX1" fmla="*/ 1548180 w 1548180"/>
              <a:gd name="connsiteY1" fmla="*/ 0 h 1022351"/>
              <a:gd name="connsiteX2" fmla="*/ 1548180 w 1548180"/>
              <a:gd name="connsiteY2" fmla="*/ 123825 h 1022351"/>
              <a:gd name="connsiteX3" fmla="*/ 123825 w 1548180"/>
              <a:gd name="connsiteY3" fmla="*/ 123825 h 1022351"/>
              <a:gd name="connsiteX4" fmla="*/ 123825 w 1548180"/>
              <a:gd name="connsiteY4" fmla="*/ 1022351 h 1022351"/>
              <a:gd name="connsiteX5" fmla="*/ 0 w 1548180"/>
              <a:gd name="connsiteY5" fmla="*/ 1022351 h 1022351"/>
              <a:gd name="connsiteX6" fmla="*/ 0 w 1548180"/>
              <a:gd name="connsiteY6" fmla="*/ 61913 h 1022351"/>
              <a:gd name="connsiteX7" fmla="*/ 61913 w 1548180"/>
              <a:gd name="connsiteY7" fmla="*/ 0 h 10223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548180" h="1022351">
                <a:moveTo>
                  <a:pt x="61913" y="0"/>
                </a:moveTo>
                <a:lnTo>
                  <a:pt x="1548180" y="0"/>
                </a:lnTo>
                <a:lnTo>
                  <a:pt x="1548180" y="123825"/>
                </a:lnTo>
                <a:lnTo>
                  <a:pt x="123825" y="123825"/>
                </a:lnTo>
                <a:lnTo>
                  <a:pt x="123825" y="1022351"/>
                </a:lnTo>
                <a:lnTo>
                  <a:pt x="0" y="1022351"/>
                </a:lnTo>
                <a:lnTo>
                  <a:pt x="0" y="61913"/>
                </a:lnTo>
                <a:cubicBezTo>
                  <a:pt x="0" y="27719"/>
                  <a:pt x="27719" y="0"/>
                  <a:pt x="61913" y="0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46" name="Freeform: Shape 45">
            <a:extLst>
              <a:ext uri="{FF2B5EF4-FFF2-40B4-BE49-F238E27FC236}">
                <a16:creationId xmlns:a16="http://schemas.microsoft.com/office/drawing/2014/main" id="{B78F349A-6C9B-6F5E-AEBB-0980B3AA1F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3697761" y="5717906"/>
            <a:ext cx="1771609" cy="1140095"/>
          </a:xfrm>
          <a:custGeom>
            <a:avLst/>
            <a:gdLst>
              <a:gd name="connsiteX0" fmla="*/ 1561721 w 1771609"/>
              <a:gd name="connsiteY0" fmla="*/ 763041 h 1140095"/>
              <a:gd name="connsiteX1" fmla="*/ 1623024 w 1771609"/>
              <a:gd name="connsiteY1" fmla="*/ 792810 h 1140095"/>
              <a:gd name="connsiteX2" fmla="*/ 1711735 w 1771609"/>
              <a:gd name="connsiteY2" fmla="*/ 970132 h 1140095"/>
              <a:gd name="connsiteX3" fmla="*/ 1771609 w 1771609"/>
              <a:gd name="connsiteY3" fmla="*/ 1140095 h 1140095"/>
              <a:gd name="connsiteX4" fmla="*/ 1637225 w 1771609"/>
              <a:gd name="connsiteY4" fmla="*/ 1140095 h 1140095"/>
              <a:gd name="connsiteX5" fmla="*/ 1594820 w 1771609"/>
              <a:gd name="connsiteY5" fmla="*/ 1019711 h 1140095"/>
              <a:gd name="connsiteX6" fmla="*/ 1513200 w 1771609"/>
              <a:gd name="connsiteY6" fmla="*/ 856627 h 1140095"/>
              <a:gd name="connsiteX7" fmla="*/ 1538499 w 1771609"/>
              <a:gd name="connsiteY7" fmla="*/ 770415 h 1140095"/>
              <a:gd name="connsiteX8" fmla="*/ 1561721 w 1771609"/>
              <a:gd name="connsiteY8" fmla="*/ 763041 h 1140095"/>
              <a:gd name="connsiteX9" fmla="*/ 933455 w 1771609"/>
              <a:gd name="connsiteY9" fmla="*/ 161309 h 1140095"/>
              <a:gd name="connsiteX10" fmla="*/ 957797 w 1771609"/>
              <a:gd name="connsiteY10" fmla="*/ 167970 h 1140095"/>
              <a:gd name="connsiteX11" fmla="*/ 1286982 w 1771609"/>
              <a:gd name="connsiteY11" fmla="*/ 387616 h 1140095"/>
              <a:gd name="connsiteX12" fmla="*/ 1293725 w 1771609"/>
              <a:gd name="connsiteY12" fmla="*/ 477075 h 1140095"/>
              <a:gd name="connsiteX13" fmla="*/ 1245453 w 1771609"/>
              <a:gd name="connsiteY13" fmla="*/ 499154 h 1140095"/>
              <a:gd name="connsiteX14" fmla="*/ 1245167 w 1771609"/>
              <a:gd name="connsiteY14" fmla="*/ 499154 h 1140095"/>
              <a:gd name="connsiteX15" fmla="*/ 1203638 w 1771609"/>
              <a:gd name="connsiteY15" fmla="*/ 484104 h 1140095"/>
              <a:gd name="connsiteX16" fmla="*/ 900647 w 1771609"/>
              <a:gd name="connsiteY16" fmla="*/ 281508 h 1140095"/>
              <a:gd name="connsiteX17" fmla="*/ 872454 w 1771609"/>
              <a:gd name="connsiteY17" fmla="*/ 196164 h 1140095"/>
              <a:gd name="connsiteX18" fmla="*/ 933455 w 1771609"/>
              <a:gd name="connsiteY18" fmla="*/ 161309 h 1140095"/>
              <a:gd name="connsiteX19" fmla="*/ 256260 w 1771609"/>
              <a:gd name="connsiteY19" fmla="*/ 29 h 1140095"/>
              <a:gd name="connsiteX20" fmla="*/ 454020 w 1771609"/>
              <a:gd name="connsiteY20" fmla="*/ 13474 h 1140095"/>
              <a:gd name="connsiteX21" fmla="*/ 509236 w 1771609"/>
              <a:gd name="connsiteY21" fmla="*/ 84182 h 1140095"/>
              <a:gd name="connsiteX22" fmla="*/ 445829 w 1771609"/>
              <a:gd name="connsiteY22" fmla="*/ 139871 h 1140095"/>
              <a:gd name="connsiteX23" fmla="*/ 437447 w 1771609"/>
              <a:gd name="connsiteY23" fmla="*/ 139395 h 1140095"/>
              <a:gd name="connsiteX24" fmla="*/ 73211 w 1771609"/>
              <a:gd name="connsiteY24" fmla="*/ 137204 h 1140095"/>
              <a:gd name="connsiteX25" fmla="*/ 749 w 1771609"/>
              <a:gd name="connsiteY25" fmla="*/ 84082 h 1140095"/>
              <a:gd name="connsiteX26" fmla="*/ 53871 w 1771609"/>
              <a:gd name="connsiteY26" fmla="*/ 11621 h 1140095"/>
              <a:gd name="connsiteX27" fmla="*/ 58352 w 1771609"/>
              <a:gd name="connsiteY27" fmla="*/ 11093 h 1140095"/>
              <a:gd name="connsiteX28" fmla="*/ 256260 w 1771609"/>
              <a:gd name="connsiteY28" fmla="*/ 29 h 11400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1771609" h="1140095">
                <a:moveTo>
                  <a:pt x="1561721" y="763041"/>
                </a:moveTo>
                <a:cubicBezTo>
                  <a:pt x="1585506" y="760324"/>
                  <a:pt x="1609722" y="771249"/>
                  <a:pt x="1623024" y="792810"/>
                </a:cubicBezTo>
                <a:cubicBezTo>
                  <a:pt x="1656300" y="850065"/>
                  <a:pt x="1685920" y="909291"/>
                  <a:pt x="1711735" y="970132"/>
                </a:cubicBezTo>
                <a:lnTo>
                  <a:pt x="1771609" y="1140095"/>
                </a:lnTo>
                <a:lnTo>
                  <a:pt x="1637225" y="1140095"/>
                </a:lnTo>
                <a:lnTo>
                  <a:pt x="1594820" y="1019711"/>
                </a:lnTo>
                <a:cubicBezTo>
                  <a:pt x="1571072" y="963753"/>
                  <a:pt x="1543818" y="909282"/>
                  <a:pt x="1513200" y="856627"/>
                </a:cubicBezTo>
                <a:cubicBezTo>
                  <a:pt x="1496379" y="825834"/>
                  <a:pt x="1507704" y="787236"/>
                  <a:pt x="1538499" y="770415"/>
                </a:cubicBezTo>
                <a:cubicBezTo>
                  <a:pt x="1545912" y="766367"/>
                  <a:pt x="1553792" y="763946"/>
                  <a:pt x="1561721" y="763041"/>
                </a:cubicBezTo>
                <a:close/>
                <a:moveTo>
                  <a:pt x="933455" y="161309"/>
                </a:moveTo>
                <a:cubicBezTo>
                  <a:pt x="941693" y="161855"/>
                  <a:pt x="949959" y="164025"/>
                  <a:pt x="957797" y="167970"/>
                </a:cubicBezTo>
                <a:cubicBezTo>
                  <a:pt x="1076184" y="227289"/>
                  <a:pt x="1186759" y="301068"/>
                  <a:pt x="1286982" y="387616"/>
                </a:cubicBezTo>
                <a:cubicBezTo>
                  <a:pt x="1313547" y="410457"/>
                  <a:pt x="1316566" y="450510"/>
                  <a:pt x="1293725" y="477075"/>
                </a:cubicBezTo>
                <a:cubicBezTo>
                  <a:pt x="1281638" y="491137"/>
                  <a:pt x="1263998" y="499204"/>
                  <a:pt x="1245453" y="499154"/>
                </a:cubicBezTo>
                <a:lnTo>
                  <a:pt x="1245167" y="499154"/>
                </a:lnTo>
                <a:cubicBezTo>
                  <a:pt x="1229965" y="499301"/>
                  <a:pt x="1215220" y="493956"/>
                  <a:pt x="1203638" y="484104"/>
                </a:cubicBezTo>
                <a:cubicBezTo>
                  <a:pt x="1111407" y="404300"/>
                  <a:pt x="1009633" y="336248"/>
                  <a:pt x="900647" y="281508"/>
                </a:cubicBezTo>
                <a:cubicBezTo>
                  <a:pt x="869295" y="265726"/>
                  <a:pt x="856672" y="227516"/>
                  <a:pt x="872454" y="196164"/>
                </a:cubicBezTo>
                <a:cubicBezTo>
                  <a:pt x="884290" y="172650"/>
                  <a:pt x="908742" y="159670"/>
                  <a:pt x="933455" y="161309"/>
                </a:cubicBezTo>
                <a:close/>
                <a:moveTo>
                  <a:pt x="256260" y="29"/>
                </a:moveTo>
                <a:cubicBezTo>
                  <a:pt x="322331" y="427"/>
                  <a:pt x="388378" y="4909"/>
                  <a:pt x="454020" y="13474"/>
                </a:cubicBezTo>
                <a:cubicBezTo>
                  <a:pt x="488793" y="17752"/>
                  <a:pt x="513514" y="49409"/>
                  <a:pt x="509236" y="84182"/>
                </a:cubicBezTo>
                <a:cubicBezTo>
                  <a:pt x="505303" y="116151"/>
                  <a:pt x="478038" y="140098"/>
                  <a:pt x="445829" y="139871"/>
                </a:cubicBezTo>
                <a:cubicBezTo>
                  <a:pt x="443027" y="139899"/>
                  <a:pt x="440227" y="139740"/>
                  <a:pt x="437447" y="139395"/>
                </a:cubicBezTo>
                <a:cubicBezTo>
                  <a:pt x="316592" y="123615"/>
                  <a:pt x="194247" y="122878"/>
                  <a:pt x="73211" y="137204"/>
                </a:cubicBezTo>
                <a:cubicBezTo>
                  <a:pt x="38532" y="142545"/>
                  <a:pt x="6090" y="118762"/>
                  <a:pt x="749" y="84082"/>
                </a:cubicBezTo>
                <a:cubicBezTo>
                  <a:pt x="-4591" y="49403"/>
                  <a:pt x="19192" y="16961"/>
                  <a:pt x="53871" y="11621"/>
                </a:cubicBezTo>
                <a:cubicBezTo>
                  <a:pt x="55358" y="11392"/>
                  <a:pt x="56852" y="11216"/>
                  <a:pt x="58352" y="11093"/>
                </a:cubicBezTo>
                <a:cubicBezTo>
                  <a:pt x="124093" y="3319"/>
                  <a:pt x="190189" y="-369"/>
                  <a:pt x="256260" y="29"/>
                </a:cubicBezTo>
                <a:close/>
              </a:path>
            </a:pathLst>
          </a:custGeom>
          <a:solidFill>
            <a:schemeClr val="accent4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48" name="Freeform: Shape 47">
            <a:extLst>
              <a:ext uri="{FF2B5EF4-FFF2-40B4-BE49-F238E27FC236}">
                <a16:creationId xmlns:a16="http://schemas.microsoft.com/office/drawing/2014/main" id="{B9BD0F71-0963-1C2D-566A-1746D2BCF5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520513" y="6258756"/>
            <a:ext cx="1565940" cy="599245"/>
          </a:xfrm>
          <a:custGeom>
            <a:avLst/>
            <a:gdLst>
              <a:gd name="connsiteX0" fmla="*/ 782970 w 1565940"/>
              <a:gd name="connsiteY0" fmla="*/ 0 h 599245"/>
              <a:gd name="connsiteX1" fmla="*/ 1528042 w 1565940"/>
              <a:gd name="connsiteY1" fmla="*/ 480469 h 599245"/>
              <a:gd name="connsiteX2" fmla="*/ 1565940 w 1565940"/>
              <a:gd name="connsiteY2" fmla="*/ 599245 h 599245"/>
              <a:gd name="connsiteX3" fmla="*/ 0 w 1565940"/>
              <a:gd name="connsiteY3" fmla="*/ 599245 h 599245"/>
              <a:gd name="connsiteX4" fmla="*/ 37898 w 1565940"/>
              <a:gd name="connsiteY4" fmla="*/ 480469 h 599245"/>
              <a:gd name="connsiteX5" fmla="*/ 782970 w 1565940"/>
              <a:gd name="connsiteY5" fmla="*/ 0 h 5992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565940" h="599245">
                <a:moveTo>
                  <a:pt x="782970" y="0"/>
                </a:moveTo>
                <a:cubicBezTo>
                  <a:pt x="1117910" y="0"/>
                  <a:pt x="1405287" y="198118"/>
                  <a:pt x="1528042" y="480469"/>
                </a:cubicBezTo>
                <a:lnTo>
                  <a:pt x="1565940" y="599245"/>
                </a:lnTo>
                <a:lnTo>
                  <a:pt x="0" y="599245"/>
                </a:lnTo>
                <a:lnTo>
                  <a:pt x="37898" y="480469"/>
                </a:lnTo>
                <a:cubicBezTo>
                  <a:pt x="160653" y="198118"/>
                  <a:pt x="448030" y="0"/>
                  <a:pt x="782970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4" name="Rectangle 3">
            <a:extLst>
              <a:ext uri="{FF2B5EF4-FFF2-40B4-BE49-F238E27FC236}">
                <a16:creationId xmlns:a16="http://schemas.microsoft.com/office/drawing/2014/main" id="{D2D712ED-DB26-8DAC-7BA5-E237FD5DDB5F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EFB6CEA-4F04-6A05-C3A2-3773A065351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64690" y="-90279"/>
            <a:ext cx="6858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51941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60000"/>
            <a:lumOff val="4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F5C1F0D-6093-9EB7-51F3-7FF455B257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72" name="Picture 12" descr="People Watching Album Image">
            <a:extLst>
              <a:ext uri="{FF2B5EF4-FFF2-40B4-BE49-F238E27FC236}">
                <a16:creationId xmlns:a16="http://schemas.microsoft.com/office/drawing/2014/main" id="{8B16BCA6-4BB3-8E05-704B-B1E9F63AB84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70281" y="643466"/>
            <a:ext cx="2624663" cy="26246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68" name="Picture 8" descr="Taylor Swift REPUTATION (PICTURE DISC) Vinyl Record">
            <a:extLst>
              <a:ext uri="{FF2B5EF4-FFF2-40B4-BE49-F238E27FC236}">
                <a16:creationId xmlns:a16="http://schemas.microsoft.com/office/drawing/2014/main" id="{75078F5C-6626-866B-5FF5-CDDA93D8F60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38" t="12222" r="19207" b="14216"/>
          <a:stretch>
            <a:fillRect/>
          </a:stretch>
        </p:blipFill>
        <p:spPr bwMode="auto">
          <a:xfrm>
            <a:off x="4767376" y="643466"/>
            <a:ext cx="2695771" cy="26246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6019CD8D-57F9-D7D9-ABBB-C79DAE893CD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642564" y="643466"/>
            <a:ext cx="2572168" cy="2624662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</p:pic>
      <p:pic>
        <p:nvPicPr>
          <p:cNvPr id="15370" name="Picture 10" descr="One Direction Take Me Home Albums Images">
            <a:extLst>
              <a:ext uri="{FF2B5EF4-FFF2-40B4-BE49-F238E27FC236}">
                <a16:creationId xmlns:a16="http://schemas.microsoft.com/office/drawing/2014/main" id="{F5CC3CA2-4280-2F9A-68AB-DE03F889EA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70280" y="3589863"/>
            <a:ext cx="2624665" cy="26246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592CDAEF-BCCD-5480-9C32-FCD6B30B247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477580" y="3589863"/>
            <a:ext cx="3414563" cy="3414563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5CCBE425-95DE-BE6B-2115-DD661B45485A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b="21953"/>
          <a:stretch>
            <a:fillRect/>
          </a:stretch>
        </p:blipFill>
        <p:spPr>
          <a:xfrm>
            <a:off x="8652525" y="3589863"/>
            <a:ext cx="2552245" cy="26439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151574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F35F4D3-22F3-6275-0BAB-2D1C7FE663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3" name="Rectangle 52">
            <a:extLst>
              <a:ext uri="{FF2B5EF4-FFF2-40B4-BE49-F238E27FC236}">
                <a16:creationId xmlns:a16="http://schemas.microsoft.com/office/drawing/2014/main" id="{362D44EE-C852-4460-B8B5-C4F2BC2051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022F9C6-0564-AB65-66A1-F3C2014FF3C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194716" y="739978"/>
            <a:ext cx="5334930" cy="3004145"/>
          </a:xfrm>
        </p:spPr>
        <p:txBody>
          <a:bodyPr>
            <a:normAutofit/>
          </a:bodyPr>
          <a:lstStyle/>
          <a:p>
            <a:r>
              <a:rPr lang="en-GB" dirty="0">
                <a:solidFill>
                  <a:srgbClr val="008080"/>
                </a:solidFill>
              </a:rPr>
              <a:t>Dewiswch </a:t>
            </a:r>
            <a:r>
              <a:rPr lang="en-GB" dirty="0" err="1">
                <a:solidFill>
                  <a:srgbClr val="008080"/>
                </a:solidFill>
              </a:rPr>
              <a:t>rif</a:t>
            </a:r>
            <a:r>
              <a:rPr lang="en-GB" dirty="0">
                <a:solidFill>
                  <a:srgbClr val="008080"/>
                </a:solidFill>
              </a:rPr>
              <a:t> ac </a:t>
            </a:r>
            <a:r>
              <a:rPr lang="en-GB" dirty="0" err="1">
                <a:solidFill>
                  <a:srgbClr val="008080"/>
                </a:solidFill>
              </a:rPr>
              <a:t>ateb</a:t>
            </a:r>
            <a:r>
              <a:rPr lang="en-GB" dirty="0">
                <a:solidFill>
                  <a:srgbClr val="008080"/>
                </a:solidFill>
              </a:rPr>
              <a:t> y </a:t>
            </a:r>
            <a:r>
              <a:rPr lang="en-GB" dirty="0" err="1">
                <a:solidFill>
                  <a:srgbClr val="008080"/>
                </a:solidFill>
              </a:rPr>
              <a:t>cwestiwn</a:t>
            </a:r>
            <a:endParaRPr lang="en-GB" dirty="0">
              <a:solidFill>
                <a:srgbClr val="008080"/>
              </a:solidFill>
            </a:endParaRPr>
          </a:p>
        </p:txBody>
      </p:sp>
      <p:sp>
        <p:nvSpPr>
          <p:cNvPr id="55" name="Freeform: Shape 54">
            <a:extLst>
              <a:ext uri="{FF2B5EF4-FFF2-40B4-BE49-F238E27FC236}">
                <a16:creationId xmlns:a16="http://schemas.microsoft.com/office/drawing/2014/main" id="{658970D8-8D1D-4B5C-894B-E871CC8654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30529" y="1"/>
            <a:ext cx="1155142" cy="591009"/>
          </a:xfrm>
          <a:custGeom>
            <a:avLst/>
            <a:gdLst>
              <a:gd name="connsiteX0" fmla="*/ 1355 w 1155142"/>
              <a:gd name="connsiteY0" fmla="*/ 0 h 591009"/>
              <a:gd name="connsiteX1" fmla="*/ 1153787 w 1155142"/>
              <a:gd name="connsiteY1" fmla="*/ 0 h 591009"/>
              <a:gd name="connsiteX2" fmla="*/ 1155142 w 1155142"/>
              <a:gd name="connsiteY2" fmla="*/ 13438 h 591009"/>
              <a:gd name="connsiteX3" fmla="*/ 577571 w 1155142"/>
              <a:gd name="connsiteY3" fmla="*/ 591009 h 591009"/>
              <a:gd name="connsiteX4" fmla="*/ 0 w 1155142"/>
              <a:gd name="connsiteY4" fmla="*/ 13438 h 5910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55142" h="591009">
                <a:moveTo>
                  <a:pt x="1355" y="0"/>
                </a:moveTo>
                <a:lnTo>
                  <a:pt x="1153787" y="0"/>
                </a:lnTo>
                <a:lnTo>
                  <a:pt x="1155142" y="13438"/>
                </a:lnTo>
                <a:cubicBezTo>
                  <a:pt x="1155142" y="332422"/>
                  <a:pt x="896555" y="591009"/>
                  <a:pt x="577571" y="591009"/>
                </a:cubicBezTo>
                <a:cubicBezTo>
                  <a:pt x="258587" y="591009"/>
                  <a:pt x="0" y="332422"/>
                  <a:pt x="0" y="13438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7" name="Freeform: Shape 56">
            <a:extLst>
              <a:ext uri="{FF2B5EF4-FFF2-40B4-BE49-F238E27FC236}">
                <a16:creationId xmlns:a16="http://schemas.microsoft.com/office/drawing/2014/main" id="{F227E5B6-9132-43CA-B503-37A18562ADF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349052" y="0"/>
            <a:ext cx="1737401" cy="959536"/>
          </a:xfrm>
          <a:custGeom>
            <a:avLst/>
            <a:gdLst>
              <a:gd name="connsiteX0" fmla="*/ 0 w 1737401"/>
              <a:gd name="connsiteY0" fmla="*/ 0 h 959536"/>
              <a:gd name="connsiteX1" fmla="*/ 123825 w 1737401"/>
              <a:gd name="connsiteY1" fmla="*/ 0 h 959536"/>
              <a:gd name="connsiteX2" fmla="*/ 123825 w 1737401"/>
              <a:gd name="connsiteY2" fmla="*/ 790277 h 959536"/>
              <a:gd name="connsiteX3" fmla="*/ 1490095 w 1737401"/>
              <a:gd name="connsiteY3" fmla="*/ 0 h 959536"/>
              <a:gd name="connsiteX4" fmla="*/ 1737401 w 1737401"/>
              <a:gd name="connsiteY4" fmla="*/ 0 h 959536"/>
              <a:gd name="connsiteX5" fmla="*/ 92869 w 1737401"/>
              <a:gd name="connsiteY5" fmla="*/ 951249 h 959536"/>
              <a:gd name="connsiteX6" fmla="*/ 61913 w 1737401"/>
              <a:gd name="connsiteY6" fmla="*/ 959536 h 959536"/>
              <a:gd name="connsiteX7" fmla="*/ 0 w 1737401"/>
              <a:gd name="connsiteY7" fmla="*/ 897624 h 959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37401" h="959536">
                <a:moveTo>
                  <a:pt x="0" y="0"/>
                </a:moveTo>
                <a:lnTo>
                  <a:pt x="123825" y="0"/>
                </a:lnTo>
                <a:lnTo>
                  <a:pt x="123825" y="790277"/>
                </a:lnTo>
                <a:lnTo>
                  <a:pt x="1490095" y="0"/>
                </a:lnTo>
                <a:lnTo>
                  <a:pt x="1737401" y="0"/>
                </a:lnTo>
                <a:lnTo>
                  <a:pt x="92869" y="951249"/>
                </a:lnTo>
                <a:cubicBezTo>
                  <a:pt x="83458" y="956688"/>
                  <a:pt x="72780" y="959546"/>
                  <a:pt x="61913" y="959536"/>
                </a:cubicBezTo>
                <a:cubicBezTo>
                  <a:pt x="27719" y="959536"/>
                  <a:pt x="0" y="931818"/>
                  <a:pt x="0" y="897624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59" name="Freeform: Shape 58">
            <a:extLst>
              <a:ext uri="{FF2B5EF4-FFF2-40B4-BE49-F238E27FC236}">
                <a16:creationId xmlns:a16="http://schemas.microsoft.com/office/drawing/2014/main" id="{03C2051E-A88D-48E5-BACF-AAED1789272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2916245"/>
            <a:ext cx="159741" cy="552996"/>
          </a:xfrm>
          <a:custGeom>
            <a:avLst/>
            <a:gdLst>
              <a:gd name="connsiteX0" fmla="*/ 159741 w 159741"/>
              <a:gd name="connsiteY0" fmla="*/ 0 h 552996"/>
              <a:gd name="connsiteX1" fmla="*/ 159741 w 159741"/>
              <a:gd name="connsiteY1" fmla="*/ 552996 h 552996"/>
              <a:gd name="connsiteX2" fmla="*/ 141849 w 159741"/>
              <a:gd name="connsiteY2" fmla="*/ 543285 h 552996"/>
              <a:gd name="connsiteX3" fmla="*/ 0 w 159741"/>
              <a:gd name="connsiteY3" fmla="*/ 276498 h 552996"/>
              <a:gd name="connsiteX4" fmla="*/ 141849 w 159741"/>
              <a:gd name="connsiteY4" fmla="*/ 9711 h 5529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9741" h="552996">
                <a:moveTo>
                  <a:pt x="159741" y="0"/>
                </a:moveTo>
                <a:lnTo>
                  <a:pt x="159741" y="552996"/>
                </a:lnTo>
                <a:lnTo>
                  <a:pt x="141849" y="543285"/>
                </a:lnTo>
                <a:cubicBezTo>
                  <a:pt x="56268" y="485467"/>
                  <a:pt x="0" y="387554"/>
                  <a:pt x="0" y="276498"/>
                </a:cubicBezTo>
                <a:cubicBezTo>
                  <a:pt x="0" y="165443"/>
                  <a:pt x="56268" y="67529"/>
                  <a:pt x="141849" y="9711"/>
                </a:cubicBezTo>
                <a:close/>
              </a:path>
            </a:pathLst>
          </a:custGeom>
          <a:solidFill>
            <a:schemeClr val="accent2"/>
          </a:solidFill>
          <a:ln w="1270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61" name="Freeform: Shape 60">
            <a:extLst>
              <a:ext uri="{FF2B5EF4-FFF2-40B4-BE49-F238E27FC236}">
                <a16:creationId xmlns:a16="http://schemas.microsoft.com/office/drawing/2014/main" id="{7821A508-2985-4905-874A-527429BAAB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5835649"/>
            <a:ext cx="1548180" cy="1022351"/>
          </a:xfrm>
          <a:custGeom>
            <a:avLst/>
            <a:gdLst>
              <a:gd name="connsiteX0" fmla="*/ 61913 w 1548180"/>
              <a:gd name="connsiteY0" fmla="*/ 0 h 1022351"/>
              <a:gd name="connsiteX1" fmla="*/ 1548180 w 1548180"/>
              <a:gd name="connsiteY1" fmla="*/ 0 h 1022351"/>
              <a:gd name="connsiteX2" fmla="*/ 1548180 w 1548180"/>
              <a:gd name="connsiteY2" fmla="*/ 123825 h 1022351"/>
              <a:gd name="connsiteX3" fmla="*/ 123825 w 1548180"/>
              <a:gd name="connsiteY3" fmla="*/ 123825 h 1022351"/>
              <a:gd name="connsiteX4" fmla="*/ 123825 w 1548180"/>
              <a:gd name="connsiteY4" fmla="*/ 1022351 h 1022351"/>
              <a:gd name="connsiteX5" fmla="*/ 0 w 1548180"/>
              <a:gd name="connsiteY5" fmla="*/ 1022351 h 1022351"/>
              <a:gd name="connsiteX6" fmla="*/ 0 w 1548180"/>
              <a:gd name="connsiteY6" fmla="*/ 61913 h 1022351"/>
              <a:gd name="connsiteX7" fmla="*/ 61913 w 1548180"/>
              <a:gd name="connsiteY7" fmla="*/ 0 h 10223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548180" h="1022351">
                <a:moveTo>
                  <a:pt x="61913" y="0"/>
                </a:moveTo>
                <a:lnTo>
                  <a:pt x="1548180" y="0"/>
                </a:lnTo>
                <a:lnTo>
                  <a:pt x="1548180" y="123825"/>
                </a:lnTo>
                <a:lnTo>
                  <a:pt x="123825" y="123825"/>
                </a:lnTo>
                <a:lnTo>
                  <a:pt x="123825" y="1022351"/>
                </a:lnTo>
                <a:lnTo>
                  <a:pt x="0" y="1022351"/>
                </a:lnTo>
                <a:lnTo>
                  <a:pt x="0" y="61913"/>
                </a:lnTo>
                <a:cubicBezTo>
                  <a:pt x="0" y="27719"/>
                  <a:pt x="27719" y="0"/>
                  <a:pt x="61913" y="0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63" name="Freeform: Shape 62">
            <a:extLst>
              <a:ext uri="{FF2B5EF4-FFF2-40B4-BE49-F238E27FC236}">
                <a16:creationId xmlns:a16="http://schemas.microsoft.com/office/drawing/2014/main" id="{D2929CB1-0E3C-4B2D-ADC5-0154FB33BA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3697761" y="5717906"/>
            <a:ext cx="1771609" cy="1140095"/>
          </a:xfrm>
          <a:custGeom>
            <a:avLst/>
            <a:gdLst>
              <a:gd name="connsiteX0" fmla="*/ 1561721 w 1771609"/>
              <a:gd name="connsiteY0" fmla="*/ 763041 h 1140095"/>
              <a:gd name="connsiteX1" fmla="*/ 1623024 w 1771609"/>
              <a:gd name="connsiteY1" fmla="*/ 792810 h 1140095"/>
              <a:gd name="connsiteX2" fmla="*/ 1711735 w 1771609"/>
              <a:gd name="connsiteY2" fmla="*/ 970132 h 1140095"/>
              <a:gd name="connsiteX3" fmla="*/ 1771609 w 1771609"/>
              <a:gd name="connsiteY3" fmla="*/ 1140095 h 1140095"/>
              <a:gd name="connsiteX4" fmla="*/ 1637225 w 1771609"/>
              <a:gd name="connsiteY4" fmla="*/ 1140095 h 1140095"/>
              <a:gd name="connsiteX5" fmla="*/ 1594820 w 1771609"/>
              <a:gd name="connsiteY5" fmla="*/ 1019711 h 1140095"/>
              <a:gd name="connsiteX6" fmla="*/ 1513200 w 1771609"/>
              <a:gd name="connsiteY6" fmla="*/ 856627 h 1140095"/>
              <a:gd name="connsiteX7" fmla="*/ 1538499 w 1771609"/>
              <a:gd name="connsiteY7" fmla="*/ 770415 h 1140095"/>
              <a:gd name="connsiteX8" fmla="*/ 1561721 w 1771609"/>
              <a:gd name="connsiteY8" fmla="*/ 763041 h 1140095"/>
              <a:gd name="connsiteX9" fmla="*/ 933455 w 1771609"/>
              <a:gd name="connsiteY9" fmla="*/ 161309 h 1140095"/>
              <a:gd name="connsiteX10" fmla="*/ 957797 w 1771609"/>
              <a:gd name="connsiteY10" fmla="*/ 167970 h 1140095"/>
              <a:gd name="connsiteX11" fmla="*/ 1286982 w 1771609"/>
              <a:gd name="connsiteY11" fmla="*/ 387616 h 1140095"/>
              <a:gd name="connsiteX12" fmla="*/ 1293725 w 1771609"/>
              <a:gd name="connsiteY12" fmla="*/ 477075 h 1140095"/>
              <a:gd name="connsiteX13" fmla="*/ 1245453 w 1771609"/>
              <a:gd name="connsiteY13" fmla="*/ 499154 h 1140095"/>
              <a:gd name="connsiteX14" fmla="*/ 1245167 w 1771609"/>
              <a:gd name="connsiteY14" fmla="*/ 499154 h 1140095"/>
              <a:gd name="connsiteX15" fmla="*/ 1203638 w 1771609"/>
              <a:gd name="connsiteY15" fmla="*/ 484104 h 1140095"/>
              <a:gd name="connsiteX16" fmla="*/ 900647 w 1771609"/>
              <a:gd name="connsiteY16" fmla="*/ 281508 h 1140095"/>
              <a:gd name="connsiteX17" fmla="*/ 872454 w 1771609"/>
              <a:gd name="connsiteY17" fmla="*/ 196164 h 1140095"/>
              <a:gd name="connsiteX18" fmla="*/ 933455 w 1771609"/>
              <a:gd name="connsiteY18" fmla="*/ 161309 h 1140095"/>
              <a:gd name="connsiteX19" fmla="*/ 256260 w 1771609"/>
              <a:gd name="connsiteY19" fmla="*/ 29 h 1140095"/>
              <a:gd name="connsiteX20" fmla="*/ 454020 w 1771609"/>
              <a:gd name="connsiteY20" fmla="*/ 13474 h 1140095"/>
              <a:gd name="connsiteX21" fmla="*/ 509236 w 1771609"/>
              <a:gd name="connsiteY21" fmla="*/ 84182 h 1140095"/>
              <a:gd name="connsiteX22" fmla="*/ 445829 w 1771609"/>
              <a:gd name="connsiteY22" fmla="*/ 139871 h 1140095"/>
              <a:gd name="connsiteX23" fmla="*/ 437447 w 1771609"/>
              <a:gd name="connsiteY23" fmla="*/ 139395 h 1140095"/>
              <a:gd name="connsiteX24" fmla="*/ 73211 w 1771609"/>
              <a:gd name="connsiteY24" fmla="*/ 137204 h 1140095"/>
              <a:gd name="connsiteX25" fmla="*/ 749 w 1771609"/>
              <a:gd name="connsiteY25" fmla="*/ 84082 h 1140095"/>
              <a:gd name="connsiteX26" fmla="*/ 53871 w 1771609"/>
              <a:gd name="connsiteY26" fmla="*/ 11621 h 1140095"/>
              <a:gd name="connsiteX27" fmla="*/ 58352 w 1771609"/>
              <a:gd name="connsiteY27" fmla="*/ 11093 h 1140095"/>
              <a:gd name="connsiteX28" fmla="*/ 256260 w 1771609"/>
              <a:gd name="connsiteY28" fmla="*/ 29 h 11400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1771609" h="1140095">
                <a:moveTo>
                  <a:pt x="1561721" y="763041"/>
                </a:moveTo>
                <a:cubicBezTo>
                  <a:pt x="1585506" y="760324"/>
                  <a:pt x="1609722" y="771249"/>
                  <a:pt x="1623024" y="792810"/>
                </a:cubicBezTo>
                <a:cubicBezTo>
                  <a:pt x="1656300" y="850065"/>
                  <a:pt x="1685920" y="909291"/>
                  <a:pt x="1711735" y="970132"/>
                </a:cubicBezTo>
                <a:lnTo>
                  <a:pt x="1771609" y="1140095"/>
                </a:lnTo>
                <a:lnTo>
                  <a:pt x="1637225" y="1140095"/>
                </a:lnTo>
                <a:lnTo>
                  <a:pt x="1594820" y="1019711"/>
                </a:lnTo>
                <a:cubicBezTo>
                  <a:pt x="1571072" y="963753"/>
                  <a:pt x="1543818" y="909282"/>
                  <a:pt x="1513200" y="856627"/>
                </a:cubicBezTo>
                <a:cubicBezTo>
                  <a:pt x="1496379" y="825834"/>
                  <a:pt x="1507704" y="787236"/>
                  <a:pt x="1538499" y="770415"/>
                </a:cubicBezTo>
                <a:cubicBezTo>
                  <a:pt x="1545912" y="766367"/>
                  <a:pt x="1553792" y="763946"/>
                  <a:pt x="1561721" y="763041"/>
                </a:cubicBezTo>
                <a:close/>
                <a:moveTo>
                  <a:pt x="933455" y="161309"/>
                </a:moveTo>
                <a:cubicBezTo>
                  <a:pt x="941693" y="161855"/>
                  <a:pt x="949959" y="164025"/>
                  <a:pt x="957797" y="167970"/>
                </a:cubicBezTo>
                <a:cubicBezTo>
                  <a:pt x="1076184" y="227289"/>
                  <a:pt x="1186759" y="301068"/>
                  <a:pt x="1286982" y="387616"/>
                </a:cubicBezTo>
                <a:cubicBezTo>
                  <a:pt x="1313547" y="410457"/>
                  <a:pt x="1316566" y="450510"/>
                  <a:pt x="1293725" y="477075"/>
                </a:cubicBezTo>
                <a:cubicBezTo>
                  <a:pt x="1281638" y="491137"/>
                  <a:pt x="1263998" y="499204"/>
                  <a:pt x="1245453" y="499154"/>
                </a:cubicBezTo>
                <a:lnTo>
                  <a:pt x="1245167" y="499154"/>
                </a:lnTo>
                <a:cubicBezTo>
                  <a:pt x="1229965" y="499301"/>
                  <a:pt x="1215220" y="493956"/>
                  <a:pt x="1203638" y="484104"/>
                </a:cubicBezTo>
                <a:cubicBezTo>
                  <a:pt x="1111407" y="404300"/>
                  <a:pt x="1009633" y="336248"/>
                  <a:pt x="900647" y="281508"/>
                </a:cubicBezTo>
                <a:cubicBezTo>
                  <a:pt x="869295" y="265726"/>
                  <a:pt x="856672" y="227516"/>
                  <a:pt x="872454" y="196164"/>
                </a:cubicBezTo>
                <a:cubicBezTo>
                  <a:pt x="884290" y="172650"/>
                  <a:pt x="908742" y="159670"/>
                  <a:pt x="933455" y="161309"/>
                </a:cubicBezTo>
                <a:close/>
                <a:moveTo>
                  <a:pt x="256260" y="29"/>
                </a:moveTo>
                <a:cubicBezTo>
                  <a:pt x="322331" y="427"/>
                  <a:pt x="388378" y="4909"/>
                  <a:pt x="454020" y="13474"/>
                </a:cubicBezTo>
                <a:cubicBezTo>
                  <a:pt x="488793" y="17752"/>
                  <a:pt x="513514" y="49409"/>
                  <a:pt x="509236" y="84182"/>
                </a:cubicBezTo>
                <a:cubicBezTo>
                  <a:pt x="505303" y="116151"/>
                  <a:pt x="478038" y="140098"/>
                  <a:pt x="445829" y="139871"/>
                </a:cubicBezTo>
                <a:cubicBezTo>
                  <a:pt x="443027" y="139899"/>
                  <a:pt x="440227" y="139740"/>
                  <a:pt x="437447" y="139395"/>
                </a:cubicBezTo>
                <a:cubicBezTo>
                  <a:pt x="316592" y="123615"/>
                  <a:pt x="194247" y="122878"/>
                  <a:pt x="73211" y="137204"/>
                </a:cubicBezTo>
                <a:cubicBezTo>
                  <a:pt x="38532" y="142545"/>
                  <a:pt x="6090" y="118762"/>
                  <a:pt x="749" y="84082"/>
                </a:cubicBezTo>
                <a:cubicBezTo>
                  <a:pt x="-4591" y="49403"/>
                  <a:pt x="19192" y="16961"/>
                  <a:pt x="53871" y="11621"/>
                </a:cubicBezTo>
                <a:cubicBezTo>
                  <a:pt x="55358" y="11392"/>
                  <a:pt x="56852" y="11216"/>
                  <a:pt x="58352" y="11093"/>
                </a:cubicBezTo>
                <a:cubicBezTo>
                  <a:pt x="124093" y="3319"/>
                  <a:pt x="190189" y="-369"/>
                  <a:pt x="256260" y="29"/>
                </a:cubicBezTo>
                <a:close/>
              </a:path>
            </a:pathLst>
          </a:custGeom>
          <a:solidFill>
            <a:schemeClr val="accent4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5BFE6E3-7C3F-9839-4541-4EBE9714C7D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3" b="3"/>
          <a:stretch>
            <a:fillRect/>
          </a:stretch>
        </p:blipFill>
        <p:spPr>
          <a:xfrm>
            <a:off x="631840" y="598720"/>
            <a:ext cx="5178249" cy="5178249"/>
          </a:xfrm>
          <a:custGeom>
            <a:avLst/>
            <a:gdLst/>
            <a:ahLst/>
            <a:cxnLst/>
            <a:rect l="l" t="t" r="r" b="b"/>
            <a:pathLst>
              <a:path w="3741748" h="3741748">
                <a:moveTo>
                  <a:pt x="1870874" y="0"/>
                </a:moveTo>
                <a:cubicBezTo>
                  <a:pt x="2904129" y="0"/>
                  <a:pt x="3741748" y="837619"/>
                  <a:pt x="3741748" y="1870874"/>
                </a:cubicBezTo>
                <a:cubicBezTo>
                  <a:pt x="3741748" y="2904129"/>
                  <a:pt x="2904129" y="3741748"/>
                  <a:pt x="1870874" y="3741748"/>
                </a:cubicBezTo>
                <a:cubicBezTo>
                  <a:pt x="837619" y="3741748"/>
                  <a:pt x="0" y="2904129"/>
                  <a:pt x="0" y="1870874"/>
                </a:cubicBezTo>
                <a:cubicBezTo>
                  <a:pt x="0" y="837619"/>
                  <a:pt x="837619" y="0"/>
                  <a:pt x="1870874" y="0"/>
                </a:cubicBezTo>
                <a:close/>
              </a:path>
            </a:pathLst>
          </a:custGeom>
        </p:spPr>
      </p:pic>
      <p:sp>
        <p:nvSpPr>
          <p:cNvPr id="65" name="Freeform: Shape 64">
            <a:extLst>
              <a:ext uri="{FF2B5EF4-FFF2-40B4-BE49-F238E27FC236}">
                <a16:creationId xmlns:a16="http://schemas.microsoft.com/office/drawing/2014/main" id="{5F2F0C84-BE8C-4DC2-A6D3-30349A801D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520513" y="6258756"/>
            <a:ext cx="1565940" cy="599245"/>
          </a:xfrm>
          <a:custGeom>
            <a:avLst/>
            <a:gdLst>
              <a:gd name="connsiteX0" fmla="*/ 782970 w 1565940"/>
              <a:gd name="connsiteY0" fmla="*/ 0 h 599245"/>
              <a:gd name="connsiteX1" fmla="*/ 1528042 w 1565940"/>
              <a:gd name="connsiteY1" fmla="*/ 480469 h 599245"/>
              <a:gd name="connsiteX2" fmla="*/ 1565940 w 1565940"/>
              <a:gd name="connsiteY2" fmla="*/ 599245 h 599245"/>
              <a:gd name="connsiteX3" fmla="*/ 0 w 1565940"/>
              <a:gd name="connsiteY3" fmla="*/ 599245 h 599245"/>
              <a:gd name="connsiteX4" fmla="*/ 37898 w 1565940"/>
              <a:gd name="connsiteY4" fmla="*/ 480469 h 599245"/>
              <a:gd name="connsiteX5" fmla="*/ 782970 w 1565940"/>
              <a:gd name="connsiteY5" fmla="*/ 0 h 5992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565940" h="599245">
                <a:moveTo>
                  <a:pt x="782970" y="0"/>
                </a:moveTo>
                <a:cubicBezTo>
                  <a:pt x="1117910" y="0"/>
                  <a:pt x="1405287" y="198118"/>
                  <a:pt x="1528042" y="480469"/>
                </a:cubicBezTo>
                <a:lnTo>
                  <a:pt x="1565940" y="599245"/>
                </a:lnTo>
                <a:lnTo>
                  <a:pt x="0" y="599245"/>
                </a:lnTo>
                <a:lnTo>
                  <a:pt x="37898" y="480469"/>
                </a:lnTo>
                <a:cubicBezTo>
                  <a:pt x="160653" y="198118"/>
                  <a:pt x="448030" y="0"/>
                  <a:pt x="782970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4" name="Rectangle 3">
            <a:extLst>
              <a:ext uri="{FF2B5EF4-FFF2-40B4-BE49-F238E27FC236}">
                <a16:creationId xmlns:a16="http://schemas.microsoft.com/office/drawing/2014/main" id="{89E7FDC0-66B8-341A-27D1-AA0752A2288B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259302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9" name="AutoShape 3">
            <a:hlinkClick r:id="rId2" action="ppaction://hlinksldjump" highlightClick="1"/>
            <a:extLst>
              <a:ext uri="{FF2B5EF4-FFF2-40B4-BE49-F238E27FC236}">
                <a16:creationId xmlns:a16="http://schemas.microsoft.com/office/drawing/2014/main" id="{6657AE1C-10B1-6D7A-5754-10569C133D8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71700" y="2324100"/>
            <a:ext cx="1981200" cy="685800"/>
          </a:xfrm>
          <a:prstGeom prst="actionButtonBlank">
            <a:avLst/>
          </a:prstGeom>
          <a:solidFill>
            <a:schemeClr val="accent2">
              <a:lumMod val="60000"/>
              <a:lumOff val="4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en-GB" sz="3200">
                <a:latin typeface="Comic Sans MS" pitchFamily="66" charset="0"/>
              </a:rPr>
              <a:t>1</a:t>
            </a:r>
          </a:p>
        </p:txBody>
      </p:sp>
      <p:sp>
        <p:nvSpPr>
          <p:cNvPr id="14343" name="AutoShape 7">
            <a:hlinkClick r:id="rId3" action="ppaction://hlinksldjump" highlightClick="1"/>
            <a:extLst>
              <a:ext uri="{FF2B5EF4-FFF2-40B4-BE49-F238E27FC236}">
                <a16:creationId xmlns:a16="http://schemas.microsoft.com/office/drawing/2014/main" id="{67711A47-DA90-3506-C789-BB5AC5FBF9C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71700" y="3733800"/>
            <a:ext cx="1981200" cy="685800"/>
          </a:xfrm>
          <a:prstGeom prst="actionButtonBlank">
            <a:avLst/>
          </a:prstGeom>
          <a:solidFill>
            <a:schemeClr val="accent2">
              <a:lumMod val="60000"/>
              <a:lumOff val="4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en-GB" sz="3200" b="1">
                <a:latin typeface="Comic Sans MS" pitchFamily="66" charset="0"/>
              </a:rPr>
              <a:t>4</a:t>
            </a:r>
          </a:p>
        </p:txBody>
      </p:sp>
      <p:sp>
        <p:nvSpPr>
          <p:cNvPr id="14344" name="AutoShape 8">
            <a:hlinkClick r:id="rId4" action="ppaction://hlinksldjump" highlightClick="1"/>
            <a:extLst>
              <a:ext uri="{FF2B5EF4-FFF2-40B4-BE49-F238E27FC236}">
                <a16:creationId xmlns:a16="http://schemas.microsoft.com/office/drawing/2014/main" id="{F2F67E4D-8173-B485-CD88-F91936C0F28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29200" y="3733800"/>
            <a:ext cx="1981200" cy="685800"/>
          </a:xfrm>
          <a:prstGeom prst="actionButtonBlank">
            <a:avLst/>
          </a:prstGeom>
          <a:solidFill>
            <a:schemeClr val="accent2">
              <a:lumMod val="60000"/>
              <a:lumOff val="4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en-GB" sz="3200" b="1">
                <a:latin typeface="Comic Sans MS" pitchFamily="66" charset="0"/>
              </a:rPr>
              <a:t>5</a:t>
            </a:r>
          </a:p>
        </p:txBody>
      </p:sp>
      <p:sp>
        <p:nvSpPr>
          <p:cNvPr id="14345" name="AutoShape 9">
            <a:hlinkClick r:id="rId5" action="ppaction://hlinksldjump" highlightClick="1"/>
            <a:extLst>
              <a:ext uri="{FF2B5EF4-FFF2-40B4-BE49-F238E27FC236}">
                <a16:creationId xmlns:a16="http://schemas.microsoft.com/office/drawing/2014/main" id="{5C96F1BE-A1EF-E138-0DF6-B0A87811E980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96200" y="3733800"/>
            <a:ext cx="1981200" cy="685800"/>
          </a:xfrm>
          <a:prstGeom prst="actionButtonBlank">
            <a:avLst/>
          </a:prstGeom>
          <a:solidFill>
            <a:schemeClr val="accent2">
              <a:lumMod val="60000"/>
              <a:lumOff val="4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en-GB" sz="3200" b="1">
                <a:latin typeface="Comic Sans MS" pitchFamily="66" charset="0"/>
              </a:rPr>
              <a:t>6</a:t>
            </a:r>
          </a:p>
        </p:txBody>
      </p:sp>
      <p:sp>
        <p:nvSpPr>
          <p:cNvPr id="14346" name="AutoShape 10">
            <a:hlinkClick r:id="rId6" action="ppaction://hlinksldjump" highlightClick="1"/>
            <a:extLst>
              <a:ext uri="{FF2B5EF4-FFF2-40B4-BE49-F238E27FC236}">
                <a16:creationId xmlns:a16="http://schemas.microsoft.com/office/drawing/2014/main" id="{065693E1-5E95-6A30-3176-43D76135B7C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29200" y="2324100"/>
            <a:ext cx="1981200" cy="685800"/>
          </a:xfrm>
          <a:prstGeom prst="actionButtonBlank">
            <a:avLst/>
          </a:prstGeom>
          <a:solidFill>
            <a:schemeClr val="accent2">
              <a:lumMod val="60000"/>
              <a:lumOff val="4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en-GB" sz="3200" b="1">
                <a:latin typeface="Comic Sans MS" pitchFamily="66" charset="0"/>
              </a:rPr>
              <a:t>2</a:t>
            </a:r>
          </a:p>
        </p:txBody>
      </p:sp>
      <p:sp>
        <p:nvSpPr>
          <p:cNvPr id="14347" name="AutoShape 11">
            <a:hlinkClick r:id="rId7" action="ppaction://hlinksldjump" highlightClick="1"/>
            <a:extLst>
              <a:ext uri="{FF2B5EF4-FFF2-40B4-BE49-F238E27FC236}">
                <a16:creationId xmlns:a16="http://schemas.microsoft.com/office/drawing/2014/main" id="{74491B99-B8EA-FE04-3474-9D5E463EB82E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96200" y="2324100"/>
            <a:ext cx="1981200" cy="685800"/>
          </a:xfrm>
          <a:prstGeom prst="actionButtonBlank">
            <a:avLst/>
          </a:prstGeom>
          <a:solidFill>
            <a:schemeClr val="accent2">
              <a:lumMod val="60000"/>
              <a:lumOff val="4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en-GB" sz="3200" b="1">
                <a:latin typeface="Comic Sans MS" pitchFamily="66" charset="0"/>
              </a:rPr>
              <a:t>3</a:t>
            </a:r>
          </a:p>
        </p:txBody>
      </p:sp>
      <p:sp>
        <p:nvSpPr>
          <p:cNvPr id="5132" name="Text Box 12">
            <a:extLst>
              <a:ext uri="{FF2B5EF4-FFF2-40B4-BE49-F238E27FC236}">
                <a16:creationId xmlns:a16="http://schemas.microsoft.com/office/drawing/2014/main" id="{FA3ECAC7-F6ED-81A3-2C6C-5FFD0FAC16E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82950" y="1227817"/>
            <a:ext cx="5473700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300"/>
              </a:spcBef>
              <a:buClr>
                <a:srgbClr val="A04DA3"/>
              </a:buClr>
              <a:buFont typeface="Georgia" panose="02040502050405020303" pitchFamily="18" charset="0"/>
              <a:buChar char="•"/>
              <a:defRPr sz="280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>
              <a:spcBef>
                <a:spcPts val="300"/>
              </a:spcBef>
              <a:buClr>
                <a:schemeClr val="accent2"/>
              </a:buClr>
              <a:buFont typeface="Georgia" panose="02040502050405020303" pitchFamily="18" charset="0"/>
              <a:buChar char="▫"/>
              <a:defRPr sz="2600">
                <a:solidFill>
                  <a:schemeClr val="accent2"/>
                </a:solidFill>
                <a:latin typeface="Georgia" panose="02040502050405020303" pitchFamily="18" charset="0"/>
              </a:defRPr>
            </a:lvl2pPr>
            <a:lvl3pPr marL="1143000" indent="-228600">
              <a:spcBef>
                <a:spcPts val="300"/>
              </a:spcBef>
              <a:buClr>
                <a:schemeClr val="accent1"/>
              </a:buClr>
              <a:buFont typeface="Wingdings 2" panose="05020102010507070707" pitchFamily="18" charset="2"/>
              <a:buChar char=""/>
              <a:defRPr sz="2400">
                <a:solidFill>
                  <a:schemeClr val="accent1"/>
                </a:solidFill>
                <a:latin typeface="Georgia" panose="02040502050405020303" pitchFamily="18" charset="0"/>
              </a:defRPr>
            </a:lvl3pPr>
            <a:lvl4pPr marL="1600200" indent="-228600">
              <a:spcBef>
                <a:spcPts val="300"/>
              </a:spcBef>
              <a:buClr>
                <a:schemeClr val="accent1"/>
              </a:buClr>
              <a:buFont typeface="Wingdings 2" panose="05020102010507070707" pitchFamily="18" charset="2"/>
              <a:buChar char=""/>
              <a:defRPr sz="2200">
                <a:solidFill>
                  <a:schemeClr val="accent1"/>
                </a:solidFill>
                <a:latin typeface="Georgia" panose="02040502050405020303" pitchFamily="18" charset="0"/>
              </a:defRPr>
            </a:lvl4pPr>
            <a:lvl5pPr marL="2057400" indent="-228600">
              <a:spcBef>
                <a:spcPts val="300"/>
              </a:spcBef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5pPr>
            <a:lvl6pPr marL="25146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6pPr>
            <a:lvl7pPr marL="29718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7pPr>
            <a:lvl8pPr marL="34290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8pPr>
            <a:lvl9pPr marL="38862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FontTx/>
              <a:buNone/>
            </a:pPr>
            <a:r>
              <a:rPr lang="en-GB" altLang="en-US" sz="4000" dirty="0">
                <a:solidFill>
                  <a:schemeClr val="bg1"/>
                </a:solidFill>
                <a:latin typeface="Calibri" panose="020F0502020204030204" pitchFamily="34" charset="0"/>
              </a:rPr>
              <a:t>Dewiswch </a:t>
            </a:r>
            <a:r>
              <a:rPr lang="en-GB" altLang="en-US" sz="4000" dirty="0" err="1">
                <a:solidFill>
                  <a:schemeClr val="bg1"/>
                </a:solidFill>
                <a:latin typeface="Calibri" panose="020F0502020204030204" pitchFamily="34" charset="0"/>
              </a:rPr>
              <a:t>rif</a:t>
            </a:r>
            <a:r>
              <a:rPr lang="en-GB" altLang="en-US" sz="4000" dirty="0">
                <a:solidFill>
                  <a:schemeClr val="bg1"/>
                </a:solidFill>
                <a:latin typeface="Calibri" panose="020F0502020204030204" pitchFamily="34" charset="0"/>
              </a:rPr>
              <a:t> o 1 </a:t>
            </a:r>
            <a:r>
              <a:rPr lang="en-GB" altLang="en-US" sz="4000" dirty="0" err="1">
                <a:solidFill>
                  <a:schemeClr val="bg1"/>
                </a:solidFill>
                <a:latin typeface="Calibri" panose="020F0502020204030204" pitchFamily="34" charset="0"/>
              </a:rPr>
              <a:t>i</a:t>
            </a:r>
            <a:r>
              <a:rPr lang="en-GB" altLang="en-US" sz="4000" dirty="0">
                <a:solidFill>
                  <a:schemeClr val="bg1"/>
                </a:solidFill>
                <a:latin typeface="Calibri" panose="020F0502020204030204" pitchFamily="34" charset="0"/>
              </a:rPr>
              <a:t> 6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>
            <a:extLst>
              <a:ext uri="{FF2B5EF4-FFF2-40B4-BE49-F238E27FC236}">
                <a16:creationId xmlns:a16="http://schemas.microsoft.com/office/drawing/2014/main" id="{5B0A3764-3A3D-0DB5-FEA6-880956412E1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 dirty="0">
                <a:solidFill>
                  <a:srgbClr val="FFFFCC"/>
                </a:solidFill>
                <a:latin typeface="Comic Sans MS" panose="030F0702030302020204" pitchFamily="66" charset="0"/>
              </a:rPr>
              <a:t>1</a:t>
            </a:r>
          </a:p>
        </p:txBody>
      </p:sp>
      <p:sp>
        <p:nvSpPr>
          <p:cNvPr id="8195" name="Rectangle 3">
            <a:extLst>
              <a:ext uri="{FF2B5EF4-FFF2-40B4-BE49-F238E27FC236}">
                <a16:creationId xmlns:a16="http://schemas.microsoft.com/office/drawing/2014/main" id="{CD6AAE4A-3BD9-7C28-4C4B-EC618B766FD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2257879" y="365125"/>
            <a:ext cx="8229600" cy="4324350"/>
          </a:xfrm>
        </p:spPr>
        <p:txBody>
          <a:bodyPr/>
          <a:lstStyle/>
          <a:p>
            <a:pPr algn="ctr">
              <a:buFontTx/>
              <a:buNone/>
            </a:pPr>
            <a:r>
              <a:rPr lang="en-GB" altLang="en-US" sz="6600" dirty="0" err="1">
                <a:solidFill>
                  <a:srgbClr val="008080"/>
                </a:solidFill>
                <a:latin typeface="+mj-lt"/>
              </a:rPr>
              <a:t>Ydy’r</a:t>
            </a:r>
            <a:r>
              <a:rPr lang="en-GB" altLang="en-US" sz="6600" dirty="0">
                <a:solidFill>
                  <a:srgbClr val="008080"/>
                </a:solidFill>
                <a:latin typeface="+mj-lt"/>
              </a:rPr>
              <a:t> </a:t>
            </a:r>
            <a:r>
              <a:rPr lang="en-GB" altLang="en-US" sz="6600" dirty="0" err="1">
                <a:solidFill>
                  <a:srgbClr val="008080"/>
                </a:solidFill>
                <a:latin typeface="+mj-lt"/>
              </a:rPr>
              <a:t>arwydd</a:t>
            </a:r>
            <a:r>
              <a:rPr lang="en-GB" altLang="en-US" sz="6600" dirty="0">
                <a:solidFill>
                  <a:srgbClr val="008080"/>
                </a:solidFill>
                <a:latin typeface="+mj-lt"/>
              </a:rPr>
              <a:t> </a:t>
            </a:r>
            <a:r>
              <a:rPr lang="en-GB" altLang="en-US" sz="6600" dirty="0" err="1">
                <a:solidFill>
                  <a:srgbClr val="008080"/>
                </a:solidFill>
                <a:latin typeface="+mj-lt"/>
              </a:rPr>
              <a:t>yma’n</a:t>
            </a:r>
            <a:r>
              <a:rPr lang="en-GB" altLang="en-US" sz="6600" dirty="0">
                <a:solidFill>
                  <a:srgbClr val="008080"/>
                </a:solidFill>
                <a:latin typeface="+mj-lt"/>
              </a:rPr>
              <a:t> </a:t>
            </a:r>
            <a:r>
              <a:rPr lang="en-GB" altLang="en-US" sz="6600" dirty="0" err="1">
                <a:solidFill>
                  <a:srgbClr val="008080"/>
                </a:solidFill>
                <a:latin typeface="+mj-lt"/>
              </a:rPr>
              <a:t>gywir</a:t>
            </a:r>
            <a:r>
              <a:rPr lang="en-GB" altLang="en-US" sz="6600" dirty="0">
                <a:solidFill>
                  <a:srgbClr val="008080"/>
                </a:solidFill>
                <a:latin typeface="+mj-lt"/>
              </a:rPr>
              <a:t>?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FC667F1B-8B3E-3F17-CA92-1079220A388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540" r="35377" b="14351"/>
          <a:stretch>
            <a:fillRect/>
          </a:stretch>
        </p:blipFill>
        <p:spPr>
          <a:xfrm>
            <a:off x="4478564" y="2364014"/>
            <a:ext cx="3788229" cy="3739977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F13BA7-F791-8C6C-7C82-46A086AD51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9" name="AutoShape 3">
            <a:hlinkClick r:id="rId2" action="ppaction://hlinksldjump" highlightClick="1"/>
            <a:extLst>
              <a:ext uri="{FF2B5EF4-FFF2-40B4-BE49-F238E27FC236}">
                <a16:creationId xmlns:a16="http://schemas.microsoft.com/office/drawing/2014/main" id="{018732AB-78E3-19D1-8AF1-DE8D3B8465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71700" y="2324100"/>
            <a:ext cx="1981200" cy="685800"/>
          </a:xfrm>
          <a:prstGeom prst="actionButtonBlank">
            <a:avLst/>
          </a:prstGeom>
          <a:solidFill>
            <a:schemeClr val="accent2">
              <a:lumMod val="60000"/>
              <a:lumOff val="4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en-GB" sz="3200">
                <a:latin typeface="Comic Sans MS" pitchFamily="66" charset="0"/>
              </a:rPr>
              <a:t>1</a:t>
            </a:r>
          </a:p>
        </p:txBody>
      </p:sp>
      <p:sp>
        <p:nvSpPr>
          <p:cNvPr id="14343" name="AutoShape 7">
            <a:hlinkClick r:id="rId3" action="ppaction://hlinksldjump" highlightClick="1"/>
            <a:extLst>
              <a:ext uri="{FF2B5EF4-FFF2-40B4-BE49-F238E27FC236}">
                <a16:creationId xmlns:a16="http://schemas.microsoft.com/office/drawing/2014/main" id="{19FAD0F6-1D26-5BD1-9AB7-7226E87C822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71700" y="3733800"/>
            <a:ext cx="1981200" cy="685800"/>
          </a:xfrm>
          <a:prstGeom prst="actionButtonBlank">
            <a:avLst/>
          </a:prstGeom>
          <a:solidFill>
            <a:schemeClr val="accent2">
              <a:lumMod val="60000"/>
              <a:lumOff val="4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en-GB" sz="3200" b="1">
                <a:latin typeface="Comic Sans MS" pitchFamily="66" charset="0"/>
              </a:rPr>
              <a:t>4</a:t>
            </a:r>
          </a:p>
        </p:txBody>
      </p:sp>
      <p:sp>
        <p:nvSpPr>
          <p:cNvPr id="14344" name="AutoShape 8">
            <a:hlinkClick r:id="rId4" action="ppaction://hlinksldjump" highlightClick="1"/>
            <a:extLst>
              <a:ext uri="{FF2B5EF4-FFF2-40B4-BE49-F238E27FC236}">
                <a16:creationId xmlns:a16="http://schemas.microsoft.com/office/drawing/2014/main" id="{43A0E11E-A730-B2AE-94FD-F654319DE271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29200" y="3733800"/>
            <a:ext cx="1981200" cy="685800"/>
          </a:xfrm>
          <a:prstGeom prst="actionButtonBlank">
            <a:avLst/>
          </a:prstGeom>
          <a:solidFill>
            <a:schemeClr val="accent2">
              <a:lumMod val="60000"/>
              <a:lumOff val="4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en-GB" sz="3200" b="1">
                <a:latin typeface="Comic Sans MS" pitchFamily="66" charset="0"/>
              </a:rPr>
              <a:t>5</a:t>
            </a:r>
          </a:p>
        </p:txBody>
      </p:sp>
      <p:sp>
        <p:nvSpPr>
          <p:cNvPr id="14345" name="AutoShape 9">
            <a:hlinkClick r:id="rId5" action="ppaction://hlinksldjump" highlightClick="1"/>
            <a:extLst>
              <a:ext uri="{FF2B5EF4-FFF2-40B4-BE49-F238E27FC236}">
                <a16:creationId xmlns:a16="http://schemas.microsoft.com/office/drawing/2014/main" id="{3364FFD4-3BDD-962C-DF99-3F54A9916879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96200" y="3733800"/>
            <a:ext cx="1981200" cy="685800"/>
          </a:xfrm>
          <a:prstGeom prst="actionButtonBlank">
            <a:avLst/>
          </a:prstGeom>
          <a:solidFill>
            <a:schemeClr val="accent2">
              <a:lumMod val="60000"/>
              <a:lumOff val="4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en-GB" sz="3200" b="1">
                <a:latin typeface="Comic Sans MS" pitchFamily="66" charset="0"/>
              </a:rPr>
              <a:t>6</a:t>
            </a:r>
          </a:p>
        </p:txBody>
      </p:sp>
      <p:sp>
        <p:nvSpPr>
          <p:cNvPr id="14346" name="AutoShape 10">
            <a:hlinkClick r:id="rId6" action="ppaction://hlinksldjump" highlightClick="1"/>
            <a:extLst>
              <a:ext uri="{FF2B5EF4-FFF2-40B4-BE49-F238E27FC236}">
                <a16:creationId xmlns:a16="http://schemas.microsoft.com/office/drawing/2014/main" id="{AD154E6F-5C9B-20AA-24E7-47E672C453F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29200" y="2324100"/>
            <a:ext cx="1981200" cy="685800"/>
          </a:xfrm>
          <a:prstGeom prst="actionButtonBlank">
            <a:avLst/>
          </a:prstGeom>
          <a:solidFill>
            <a:schemeClr val="accent2">
              <a:lumMod val="60000"/>
              <a:lumOff val="4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en-GB" sz="3200" b="1">
                <a:latin typeface="Comic Sans MS" pitchFamily="66" charset="0"/>
              </a:rPr>
              <a:t>2</a:t>
            </a:r>
          </a:p>
        </p:txBody>
      </p:sp>
      <p:sp>
        <p:nvSpPr>
          <p:cNvPr id="14347" name="AutoShape 11">
            <a:hlinkClick r:id="rId7" action="ppaction://hlinksldjump" highlightClick="1"/>
            <a:extLst>
              <a:ext uri="{FF2B5EF4-FFF2-40B4-BE49-F238E27FC236}">
                <a16:creationId xmlns:a16="http://schemas.microsoft.com/office/drawing/2014/main" id="{D5785FE0-8707-B320-2C62-4F7229035B82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96200" y="2324100"/>
            <a:ext cx="1981200" cy="685800"/>
          </a:xfrm>
          <a:prstGeom prst="actionButtonBlank">
            <a:avLst/>
          </a:prstGeom>
          <a:solidFill>
            <a:schemeClr val="accent2">
              <a:lumMod val="60000"/>
              <a:lumOff val="4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en-GB" sz="3200" b="1">
                <a:latin typeface="Comic Sans MS" pitchFamily="66" charset="0"/>
              </a:rPr>
              <a:t>3</a:t>
            </a:r>
          </a:p>
        </p:txBody>
      </p:sp>
      <p:sp>
        <p:nvSpPr>
          <p:cNvPr id="4" name="Text Box 12">
            <a:extLst>
              <a:ext uri="{FF2B5EF4-FFF2-40B4-BE49-F238E27FC236}">
                <a16:creationId xmlns:a16="http://schemas.microsoft.com/office/drawing/2014/main" id="{F2F975C9-D9F3-40F2-ED9B-D70854F755D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82950" y="1227817"/>
            <a:ext cx="5473700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300"/>
              </a:spcBef>
              <a:buClr>
                <a:srgbClr val="A04DA3"/>
              </a:buClr>
              <a:buFont typeface="Georgia" panose="02040502050405020303" pitchFamily="18" charset="0"/>
              <a:buChar char="•"/>
              <a:defRPr sz="280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>
              <a:spcBef>
                <a:spcPts val="300"/>
              </a:spcBef>
              <a:buClr>
                <a:schemeClr val="accent2"/>
              </a:buClr>
              <a:buFont typeface="Georgia" panose="02040502050405020303" pitchFamily="18" charset="0"/>
              <a:buChar char="▫"/>
              <a:defRPr sz="2600">
                <a:solidFill>
                  <a:schemeClr val="accent2"/>
                </a:solidFill>
                <a:latin typeface="Georgia" panose="02040502050405020303" pitchFamily="18" charset="0"/>
              </a:defRPr>
            </a:lvl2pPr>
            <a:lvl3pPr marL="1143000" indent="-228600">
              <a:spcBef>
                <a:spcPts val="300"/>
              </a:spcBef>
              <a:buClr>
                <a:schemeClr val="accent1"/>
              </a:buClr>
              <a:buFont typeface="Wingdings 2" panose="05020102010507070707" pitchFamily="18" charset="2"/>
              <a:buChar char=""/>
              <a:defRPr sz="2400">
                <a:solidFill>
                  <a:schemeClr val="accent1"/>
                </a:solidFill>
                <a:latin typeface="Georgia" panose="02040502050405020303" pitchFamily="18" charset="0"/>
              </a:defRPr>
            </a:lvl3pPr>
            <a:lvl4pPr marL="1600200" indent="-228600">
              <a:spcBef>
                <a:spcPts val="300"/>
              </a:spcBef>
              <a:buClr>
                <a:schemeClr val="accent1"/>
              </a:buClr>
              <a:buFont typeface="Wingdings 2" panose="05020102010507070707" pitchFamily="18" charset="2"/>
              <a:buChar char=""/>
              <a:defRPr sz="2200">
                <a:solidFill>
                  <a:schemeClr val="accent1"/>
                </a:solidFill>
                <a:latin typeface="Georgia" panose="02040502050405020303" pitchFamily="18" charset="0"/>
              </a:defRPr>
            </a:lvl4pPr>
            <a:lvl5pPr marL="2057400" indent="-228600">
              <a:spcBef>
                <a:spcPts val="300"/>
              </a:spcBef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5pPr>
            <a:lvl6pPr marL="25146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6pPr>
            <a:lvl7pPr marL="29718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7pPr>
            <a:lvl8pPr marL="34290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8pPr>
            <a:lvl9pPr marL="38862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FontTx/>
              <a:buNone/>
            </a:pPr>
            <a:r>
              <a:rPr lang="en-GB" altLang="en-US" sz="4000" dirty="0">
                <a:solidFill>
                  <a:schemeClr val="bg1"/>
                </a:solidFill>
                <a:latin typeface="Calibri" panose="020F0502020204030204" pitchFamily="34" charset="0"/>
              </a:rPr>
              <a:t>Dewiswch </a:t>
            </a:r>
            <a:r>
              <a:rPr lang="en-GB" altLang="en-US" sz="4000" dirty="0" err="1">
                <a:solidFill>
                  <a:schemeClr val="bg1"/>
                </a:solidFill>
                <a:latin typeface="Calibri" panose="020F0502020204030204" pitchFamily="34" charset="0"/>
              </a:rPr>
              <a:t>rif</a:t>
            </a:r>
            <a:r>
              <a:rPr lang="en-GB" altLang="en-US" sz="4000" dirty="0">
                <a:solidFill>
                  <a:schemeClr val="bg1"/>
                </a:solidFill>
                <a:latin typeface="Calibri" panose="020F0502020204030204" pitchFamily="34" charset="0"/>
              </a:rPr>
              <a:t> o 1 </a:t>
            </a:r>
            <a:r>
              <a:rPr lang="en-GB" altLang="en-US" sz="4000" dirty="0" err="1">
                <a:solidFill>
                  <a:schemeClr val="bg1"/>
                </a:solidFill>
                <a:latin typeface="Calibri" panose="020F0502020204030204" pitchFamily="34" charset="0"/>
              </a:rPr>
              <a:t>i</a:t>
            </a:r>
            <a:r>
              <a:rPr lang="en-GB" altLang="en-US" sz="4000" dirty="0">
                <a:solidFill>
                  <a:schemeClr val="bg1"/>
                </a:solidFill>
                <a:latin typeface="Calibri" panose="020F0502020204030204" pitchFamily="34" charset="0"/>
              </a:rPr>
              <a:t> 6</a:t>
            </a:r>
          </a:p>
        </p:txBody>
      </p:sp>
    </p:spTree>
    <p:extLst>
      <p:ext uri="{BB962C8B-B14F-4D97-AF65-F5344CB8AC3E}">
        <p14:creationId xmlns:p14="http://schemas.microsoft.com/office/powerpoint/2010/main" val="103994477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>
            <a:extLst>
              <a:ext uri="{FF2B5EF4-FFF2-40B4-BE49-F238E27FC236}">
                <a16:creationId xmlns:a16="http://schemas.microsoft.com/office/drawing/2014/main" id="{ACF5DB6E-51C3-EAFD-6F53-56BA77FFDD7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135188" y="620713"/>
            <a:ext cx="7772400" cy="1143000"/>
          </a:xfrm>
        </p:spPr>
        <p:txBody>
          <a:bodyPr/>
          <a:lstStyle/>
          <a:p>
            <a:r>
              <a:rPr lang="en-GB" altLang="en-US">
                <a:solidFill>
                  <a:srgbClr val="FFFFCC"/>
                </a:solidFill>
                <a:latin typeface="Comic Sans MS" panose="030F0702030302020204" pitchFamily="66" charset="0"/>
              </a:rPr>
              <a:t>5</a:t>
            </a:r>
          </a:p>
        </p:txBody>
      </p:sp>
      <p:sp>
        <p:nvSpPr>
          <p:cNvPr id="12291" name="Rectangle 3">
            <a:extLst>
              <a:ext uri="{FF2B5EF4-FFF2-40B4-BE49-F238E27FC236}">
                <a16:creationId xmlns:a16="http://schemas.microsoft.com/office/drawing/2014/main" id="{9F7D3901-28AA-2D6E-179B-308029B8A1E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982788" y="1844676"/>
            <a:ext cx="9229498" cy="2930525"/>
          </a:xfrm>
        </p:spPr>
        <p:txBody>
          <a:bodyPr>
            <a:noAutofit/>
          </a:bodyPr>
          <a:lstStyle/>
          <a:p>
            <a:pPr>
              <a:buFontTx/>
              <a:buNone/>
            </a:pPr>
            <a:r>
              <a:rPr lang="en-GB" altLang="en-US" sz="6600" dirty="0">
                <a:solidFill>
                  <a:srgbClr val="008080"/>
                </a:solidFill>
                <a:latin typeface="+mj-lt"/>
                <a:ea typeface="Cascadia Mono ExtraLight" panose="020B0609020000020004" pitchFamily="49" charset="0"/>
                <a:cs typeface="Cascadia Mono ExtraLight" panose="020B0609020000020004" pitchFamily="49" charset="0"/>
              </a:rPr>
              <a:t>Yn y </a:t>
            </a:r>
            <a:r>
              <a:rPr lang="en-GB" altLang="en-US" sz="6600" dirty="0" err="1">
                <a:solidFill>
                  <a:srgbClr val="008080"/>
                </a:solidFill>
                <a:latin typeface="+mj-lt"/>
                <a:ea typeface="Cascadia Mono ExtraLight" panose="020B0609020000020004" pitchFamily="49" charset="0"/>
                <a:cs typeface="Cascadia Mono ExtraLight" panose="020B0609020000020004" pitchFamily="49" charset="0"/>
              </a:rPr>
              <a:t>wers</a:t>
            </a:r>
            <a:r>
              <a:rPr lang="en-GB" altLang="en-US" sz="6600" dirty="0">
                <a:solidFill>
                  <a:srgbClr val="008080"/>
                </a:solidFill>
                <a:latin typeface="+mj-lt"/>
                <a:ea typeface="Cascadia Mono ExtraLight" panose="020B0609020000020004" pitchFamily="49" charset="0"/>
                <a:cs typeface="Cascadia Mono ExtraLight" panose="020B0609020000020004" pitchFamily="49" charset="0"/>
              </a:rPr>
              <a:t> </a:t>
            </a:r>
            <a:r>
              <a:rPr lang="en-GB" altLang="en-US" sz="6600" dirty="0" err="1">
                <a:solidFill>
                  <a:srgbClr val="008080"/>
                </a:solidFill>
                <a:latin typeface="+mj-lt"/>
                <a:ea typeface="Cascadia Mono ExtraLight" panose="020B0609020000020004" pitchFamily="49" charset="0"/>
                <a:cs typeface="Cascadia Mono ExtraLight" panose="020B0609020000020004" pitchFamily="49" charset="0"/>
              </a:rPr>
              <a:t>heddiw</a:t>
            </a:r>
            <a:r>
              <a:rPr lang="en-GB" altLang="en-US" sz="6600" dirty="0">
                <a:solidFill>
                  <a:srgbClr val="008080"/>
                </a:solidFill>
                <a:latin typeface="+mj-lt"/>
                <a:ea typeface="Cascadia Mono ExtraLight" panose="020B0609020000020004" pitchFamily="49" charset="0"/>
                <a:cs typeface="Cascadia Mono ExtraLight" panose="020B0609020000020004" pitchFamily="49" charset="0"/>
              </a:rPr>
              <a:t>, </a:t>
            </a:r>
            <a:r>
              <a:rPr lang="en-GB" altLang="en-US" sz="6600" dirty="0" err="1">
                <a:solidFill>
                  <a:srgbClr val="008080"/>
                </a:solidFill>
                <a:latin typeface="+mj-lt"/>
                <a:ea typeface="Cascadia Mono ExtraLight" panose="020B0609020000020004" pitchFamily="49" charset="0"/>
                <a:cs typeface="Cascadia Mono ExtraLight" panose="020B0609020000020004" pitchFamily="49" charset="0"/>
              </a:rPr>
              <a:t>dysgais</a:t>
            </a:r>
            <a:r>
              <a:rPr lang="en-GB" altLang="en-US" sz="6600" dirty="0">
                <a:solidFill>
                  <a:srgbClr val="008080"/>
                </a:solidFill>
                <a:latin typeface="+mj-lt"/>
                <a:ea typeface="Cascadia Mono ExtraLight" panose="020B0609020000020004" pitchFamily="49" charset="0"/>
                <a:cs typeface="Cascadia Mono ExtraLight" panose="020B0609020000020004" pitchFamily="49" charset="0"/>
              </a:rPr>
              <a:t> </a:t>
            </a:r>
            <a:r>
              <a:rPr lang="en-GB" altLang="en-US" sz="6600" dirty="0">
                <a:solidFill>
                  <a:schemeClr val="bg1"/>
                </a:solidFill>
                <a:latin typeface="+mj-lt"/>
                <a:ea typeface="Cascadia Mono ExtraLight" panose="020B0609020000020004" pitchFamily="49" charset="0"/>
                <a:cs typeface="Cascadia Mono ExtraLight" panose="020B0609020000020004" pitchFamily="49" charset="0"/>
              </a:rPr>
              <a:t>____________________.</a:t>
            </a:r>
            <a:endParaRPr lang="en-GB" altLang="en-US" sz="6600" dirty="0">
              <a:solidFill>
                <a:srgbClr val="008080"/>
              </a:solidFill>
              <a:latin typeface="+mj-lt"/>
              <a:ea typeface="Cascadia Mono ExtraLight" panose="020B0609020000020004" pitchFamily="49" charset="0"/>
              <a:cs typeface="Cascadia Mono ExtraLight" panose="020B0609020000020004" pitchFamily="49" charset="0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A4B4FB-8F88-4998-F71B-C59CA4BEFA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9" name="AutoShape 3">
            <a:hlinkClick r:id="rId2" action="ppaction://hlinksldjump" highlightClick="1"/>
            <a:extLst>
              <a:ext uri="{FF2B5EF4-FFF2-40B4-BE49-F238E27FC236}">
                <a16:creationId xmlns:a16="http://schemas.microsoft.com/office/drawing/2014/main" id="{559F805A-F9FB-E780-6636-1E0C5883B8A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71700" y="2324100"/>
            <a:ext cx="1981200" cy="685800"/>
          </a:xfrm>
          <a:prstGeom prst="actionButtonBlank">
            <a:avLst/>
          </a:prstGeom>
          <a:solidFill>
            <a:schemeClr val="accent2">
              <a:lumMod val="60000"/>
              <a:lumOff val="4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en-GB" sz="3200">
                <a:latin typeface="Comic Sans MS" pitchFamily="66" charset="0"/>
              </a:rPr>
              <a:t>1</a:t>
            </a:r>
          </a:p>
        </p:txBody>
      </p:sp>
      <p:sp>
        <p:nvSpPr>
          <p:cNvPr id="14343" name="AutoShape 7">
            <a:hlinkClick r:id="rId3" action="ppaction://hlinksldjump" highlightClick="1"/>
            <a:extLst>
              <a:ext uri="{FF2B5EF4-FFF2-40B4-BE49-F238E27FC236}">
                <a16:creationId xmlns:a16="http://schemas.microsoft.com/office/drawing/2014/main" id="{C8947CA8-B0DC-12AD-7EAA-710E30CFA0E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71700" y="3733800"/>
            <a:ext cx="1981200" cy="685800"/>
          </a:xfrm>
          <a:prstGeom prst="actionButtonBlank">
            <a:avLst/>
          </a:prstGeom>
          <a:solidFill>
            <a:schemeClr val="accent2">
              <a:lumMod val="60000"/>
              <a:lumOff val="4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en-GB" sz="3200" b="1">
                <a:latin typeface="Comic Sans MS" pitchFamily="66" charset="0"/>
              </a:rPr>
              <a:t>4</a:t>
            </a:r>
          </a:p>
        </p:txBody>
      </p:sp>
      <p:sp>
        <p:nvSpPr>
          <p:cNvPr id="14344" name="AutoShape 8">
            <a:hlinkClick r:id="rId4" action="ppaction://hlinksldjump" highlightClick="1"/>
            <a:extLst>
              <a:ext uri="{FF2B5EF4-FFF2-40B4-BE49-F238E27FC236}">
                <a16:creationId xmlns:a16="http://schemas.microsoft.com/office/drawing/2014/main" id="{F2D25214-7574-55C6-155E-2F7EE2AE6360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29200" y="3733800"/>
            <a:ext cx="1981200" cy="685800"/>
          </a:xfrm>
          <a:prstGeom prst="actionButtonBlank">
            <a:avLst/>
          </a:prstGeom>
          <a:solidFill>
            <a:schemeClr val="accent2">
              <a:lumMod val="60000"/>
              <a:lumOff val="4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en-GB" sz="3200" b="1">
                <a:latin typeface="Comic Sans MS" pitchFamily="66" charset="0"/>
              </a:rPr>
              <a:t>5</a:t>
            </a:r>
          </a:p>
        </p:txBody>
      </p:sp>
      <p:sp>
        <p:nvSpPr>
          <p:cNvPr id="14345" name="AutoShape 9">
            <a:hlinkClick r:id="rId5" action="ppaction://hlinksldjump" highlightClick="1"/>
            <a:extLst>
              <a:ext uri="{FF2B5EF4-FFF2-40B4-BE49-F238E27FC236}">
                <a16:creationId xmlns:a16="http://schemas.microsoft.com/office/drawing/2014/main" id="{DA4DD9CE-231A-56F8-DEA8-86E6D55F8156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96200" y="3733800"/>
            <a:ext cx="1981200" cy="685800"/>
          </a:xfrm>
          <a:prstGeom prst="actionButtonBlank">
            <a:avLst/>
          </a:prstGeom>
          <a:solidFill>
            <a:schemeClr val="accent2">
              <a:lumMod val="60000"/>
              <a:lumOff val="4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en-GB" sz="3200" b="1">
                <a:latin typeface="Comic Sans MS" pitchFamily="66" charset="0"/>
              </a:rPr>
              <a:t>6</a:t>
            </a:r>
          </a:p>
        </p:txBody>
      </p:sp>
      <p:sp>
        <p:nvSpPr>
          <p:cNvPr id="14346" name="AutoShape 10">
            <a:hlinkClick r:id="rId6" action="ppaction://hlinksldjump" highlightClick="1"/>
            <a:extLst>
              <a:ext uri="{FF2B5EF4-FFF2-40B4-BE49-F238E27FC236}">
                <a16:creationId xmlns:a16="http://schemas.microsoft.com/office/drawing/2014/main" id="{DE6DE220-0206-ECEF-C17E-9BA7143CBA3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29200" y="2324100"/>
            <a:ext cx="1981200" cy="685800"/>
          </a:xfrm>
          <a:prstGeom prst="actionButtonBlank">
            <a:avLst/>
          </a:prstGeom>
          <a:solidFill>
            <a:schemeClr val="accent2">
              <a:lumMod val="60000"/>
              <a:lumOff val="4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en-GB" sz="3200" b="1">
                <a:latin typeface="Comic Sans MS" pitchFamily="66" charset="0"/>
              </a:rPr>
              <a:t>2</a:t>
            </a:r>
          </a:p>
        </p:txBody>
      </p:sp>
      <p:sp>
        <p:nvSpPr>
          <p:cNvPr id="14347" name="AutoShape 11">
            <a:hlinkClick r:id="rId7" action="ppaction://hlinksldjump" highlightClick="1"/>
            <a:extLst>
              <a:ext uri="{FF2B5EF4-FFF2-40B4-BE49-F238E27FC236}">
                <a16:creationId xmlns:a16="http://schemas.microsoft.com/office/drawing/2014/main" id="{C1FEF1AC-AF32-BC2F-AE0E-7B41814E32D9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96200" y="2324100"/>
            <a:ext cx="1981200" cy="685800"/>
          </a:xfrm>
          <a:prstGeom prst="actionButtonBlank">
            <a:avLst/>
          </a:prstGeom>
          <a:solidFill>
            <a:schemeClr val="accent2">
              <a:lumMod val="60000"/>
              <a:lumOff val="4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en-GB" sz="3200" b="1">
                <a:latin typeface="Comic Sans MS" pitchFamily="66" charset="0"/>
              </a:rPr>
              <a:t>3</a:t>
            </a:r>
          </a:p>
        </p:txBody>
      </p:sp>
      <p:sp>
        <p:nvSpPr>
          <p:cNvPr id="4" name="Text Box 12">
            <a:extLst>
              <a:ext uri="{FF2B5EF4-FFF2-40B4-BE49-F238E27FC236}">
                <a16:creationId xmlns:a16="http://schemas.microsoft.com/office/drawing/2014/main" id="{D769F37A-4E02-DC7E-B2F2-4A9B673EEE7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82950" y="1227817"/>
            <a:ext cx="5473700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300"/>
              </a:spcBef>
              <a:buClr>
                <a:srgbClr val="A04DA3"/>
              </a:buClr>
              <a:buFont typeface="Georgia" panose="02040502050405020303" pitchFamily="18" charset="0"/>
              <a:buChar char="•"/>
              <a:defRPr sz="280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>
              <a:spcBef>
                <a:spcPts val="300"/>
              </a:spcBef>
              <a:buClr>
                <a:schemeClr val="accent2"/>
              </a:buClr>
              <a:buFont typeface="Georgia" panose="02040502050405020303" pitchFamily="18" charset="0"/>
              <a:buChar char="▫"/>
              <a:defRPr sz="2600">
                <a:solidFill>
                  <a:schemeClr val="accent2"/>
                </a:solidFill>
                <a:latin typeface="Georgia" panose="02040502050405020303" pitchFamily="18" charset="0"/>
              </a:defRPr>
            </a:lvl2pPr>
            <a:lvl3pPr marL="1143000" indent="-228600">
              <a:spcBef>
                <a:spcPts val="300"/>
              </a:spcBef>
              <a:buClr>
                <a:schemeClr val="accent1"/>
              </a:buClr>
              <a:buFont typeface="Wingdings 2" panose="05020102010507070707" pitchFamily="18" charset="2"/>
              <a:buChar char=""/>
              <a:defRPr sz="2400">
                <a:solidFill>
                  <a:schemeClr val="accent1"/>
                </a:solidFill>
                <a:latin typeface="Georgia" panose="02040502050405020303" pitchFamily="18" charset="0"/>
              </a:defRPr>
            </a:lvl3pPr>
            <a:lvl4pPr marL="1600200" indent="-228600">
              <a:spcBef>
                <a:spcPts val="300"/>
              </a:spcBef>
              <a:buClr>
                <a:schemeClr val="accent1"/>
              </a:buClr>
              <a:buFont typeface="Wingdings 2" panose="05020102010507070707" pitchFamily="18" charset="2"/>
              <a:buChar char=""/>
              <a:defRPr sz="2200">
                <a:solidFill>
                  <a:schemeClr val="accent1"/>
                </a:solidFill>
                <a:latin typeface="Georgia" panose="02040502050405020303" pitchFamily="18" charset="0"/>
              </a:defRPr>
            </a:lvl4pPr>
            <a:lvl5pPr marL="2057400" indent="-228600">
              <a:spcBef>
                <a:spcPts val="300"/>
              </a:spcBef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5pPr>
            <a:lvl6pPr marL="25146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6pPr>
            <a:lvl7pPr marL="29718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7pPr>
            <a:lvl8pPr marL="34290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8pPr>
            <a:lvl9pPr marL="38862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FontTx/>
              <a:buNone/>
            </a:pPr>
            <a:r>
              <a:rPr lang="en-GB" altLang="en-US" sz="4000" dirty="0">
                <a:solidFill>
                  <a:schemeClr val="bg1"/>
                </a:solidFill>
                <a:latin typeface="Calibri" panose="020F0502020204030204" pitchFamily="34" charset="0"/>
              </a:rPr>
              <a:t>Dewiswch </a:t>
            </a:r>
            <a:r>
              <a:rPr lang="en-GB" altLang="en-US" sz="4000" dirty="0" err="1">
                <a:solidFill>
                  <a:schemeClr val="bg1"/>
                </a:solidFill>
                <a:latin typeface="Calibri" panose="020F0502020204030204" pitchFamily="34" charset="0"/>
              </a:rPr>
              <a:t>rif</a:t>
            </a:r>
            <a:r>
              <a:rPr lang="en-GB" altLang="en-US" sz="4000" dirty="0">
                <a:solidFill>
                  <a:schemeClr val="bg1"/>
                </a:solidFill>
                <a:latin typeface="Calibri" panose="020F0502020204030204" pitchFamily="34" charset="0"/>
              </a:rPr>
              <a:t> o 1 </a:t>
            </a:r>
            <a:r>
              <a:rPr lang="en-GB" altLang="en-US" sz="4000" dirty="0" err="1">
                <a:solidFill>
                  <a:schemeClr val="bg1"/>
                </a:solidFill>
                <a:latin typeface="Calibri" panose="020F0502020204030204" pitchFamily="34" charset="0"/>
              </a:rPr>
              <a:t>i</a:t>
            </a:r>
            <a:r>
              <a:rPr lang="en-GB" altLang="en-US" sz="4000" dirty="0">
                <a:solidFill>
                  <a:schemeClr val="bg1"/>
                </a:solidFill>
                <a:latin typeface="Calibri" panose="020F0502020204030204" pitchFamily="34" charset="0"/>
              </a:rPr>
              <a:t> 6</a:t>
            </a:r>
          </a:p>
        </p:txBody>
      </p:sp>
    </p:spTree>
    <p:extLst>
      <p:ext uri="{BB962C8B-B14F-4D97-AF65-F5344CB8AC3E}">
        <p14:creationId xmlns:p14="http://schemas.microsoft.com/office/powerpoint/2010/main" val="93107786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>
            <a:extLst>
              <a:ext uri="{FF2B5EF4-FFF2-40B4-BE49-F238E27FC236}">
                <a16:creationId xmlns:a16="http://schemas.microsoft.com/office/drawing/2014/main" id="{275B87BD-5473-C76A-CCCF-BE7BF3971DA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279650" y="620713"/>
            <a:ext cx="7772400" cy="1143000"/>
          </a:xfrm>
        </p:spPr>
        <p:txBody>
          <a:bodyPr/>
          <a:lstStyle/>
          <a:p>
            <a:r>
              <a:rPr lang="en-GB" altLang="en-US">
                <a:solidFill>
                  <a:srgbClr val="FFFFCC"/>
                </a:solidFill>
                <a:latin typeface="Comic Sans MS" panose="030F0702030302020204" pitchFamily="66" charset="0"/>
              </a:rPr>
              <a:t>6</a:t>
            </a:r>
          </a:p>
        </p:txBody>
      </p:sp>
      <p:sp>
        <p:nvSpPr>
          <p:cNvPr id="14339" name="Rectangle 3">
            <a:extLst>
              <a:ext uri="{FF2B5EF4-FFF2-40B4-BE49-F238E27FC236}">
                <a16:creationId xmlns:a16="http://schemas.microsoft.com/office/drawing/2014/main" id="{BDEE13B5-000E-0F1F-1BFE-89CAAF766C7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2130426" y="2084388"/>
            <a:ext cx="7548563" cy="2882900"/>
          </a:xfrm>
        </p:spPr>
        <p:txBody>
          <a:bodyPr>
            <a:normAutofit fontScale="92500"/>
          </a:bodyPr>
          <a:lstStyle/>
          <a:p>
            <a:pPr>
              <a:lnSpc>
                <a:spcPct val="90000"/>
              </a:lnSpc>
              <a:buFontTx/>
              <a:buNone/>
            </a:pPr>
            <a:r>
              <a:rPr lang="en-GB" altLang="en-US" sz="6600" dirty="0">
                <a:solidFill>
                  <a:schemeClr val="accent4"/>
                </a:solidFill>
                <a:latin typeface="+mj-lt"/>
              </a:rPr>
              <a:t>Cyn </a:t>
            </a:r>
            <a:r>
              <a:rPr lang="en-GB" altLang="en-US" sz="6600" dirty="0" err="1">
                <a:solidFill>
                  <a:schemeClr val="accent4"/>
                </a:solidFill>
                <a:latin typeface="+mj-lt"/>
              </a:rPr>
              <a:t>i</a:t>
            </a:r>
            <a:r>
              <a:rPr lang="en-GB" altLang="en-US" sz="6600" dirty="0">
                <a:solidFill>
                  <a:schemeClr val="accent4"/>
                </a:solidFill>
                <a:latin typeface="+mj-lt"/>
              </a:rPr>
              <a:t> mi </a:t>
            </a:r>
            <a:r>
              <a:rPr lang="en-GB" altLang="en-US" sz="6600" dirty="0" err="1">
                <a:solidFill>
                  <a:schemeClr val="accent4"/>
                </a:solidFill>
                <a:latin typeface="+mj-lt"/>
              </a:rPr>
              <a:t>gyrraedd</a:t>
            </a:r>
            <a:r>
              <a:rPr lang="en-GB" altLang="en-US" sz="6600" dirty="0">
                <a:solidFill>
                  <a:schemeClr val="accent4"/>
                </a:solidFill>
                <a:latin typeface="+mj-lt"/>
              </a:rPr>
              <a:t> y </a:t>
            </a:r>
            <a:r>
              <a:rPr lang="en-GB" altLang="en-US" sz="6600" dirty="0" err="1">
                <a:solidFill>
                  <a:schemeClr val="accent4"/>
                </a:solidFill>
                <a:latin typeface="+mj-lt"/>
              </a:rPr>
              <a:t>wers</a:t>
            </a:r>
            <a:r>
              <a:rPr lang="en-GB" altLang="en-US" sz="6600" dirty="0">
                <a:solidFill>
                  <a:schemeClr val="accent4"/>
                </a:solidFill>
                <a:latin typeface="+mj-lt"/>
              </a:rPr>
              <a:t>, </a:t>
            </a:r>
            <a:r>
              <a:rPr lang="en-GB" altLang="en-US" sz="6600" dirty="0" err="1">
                <a:solidFill>
                  <a:schemeClr val="accent4"/>
                </a:solidFill>
                <a:latin typeface="+mj-lt"/>
              </a:rPr>
              <a:t>doeddwn</a:t>
            </a:r>
            <a:r>
              <a:rPr lang="en-GB" altLang="en-US" sz="6600" dirty="0">
                <a:solidFill>
                  <a:schemeClr val="accent4"/>
                </a:solidFill>
                <a:latin typeface="+mj-lt"/>
              </a:rPr>
              <a:t> </a:t>
            </a:r>
            <a:r>
              <a:rPr lang="en-GB" altLang="en-US" sz="6600" dirty="0" err="1">
                <a:solidFill>
                  <a:schemeClr val="accent4"/>
                </a:solidFill>
                <a:latin typeface="+mj-lt"/>
              </a:rPr>
              <a:t>i</a:t>
            </a:r>
            <a:r>
              <a:rPr lang="en-GB" altLang="en-US" sz="6600" dirty="0">
                <a:solidFill>
                  <a:schemeClr val="accent4"/>
                </a:solidFill>
                <a:latin typeface="+mj-lt"/>
              </a:rPr>
              <a:t> </a:t>
            </a:r>
            <a:r>
              <a:rPr lang="en-GB" altLang="en-US" sz="6600" dirty="0" err="1">
                <a:solidFill>
                  <a:schemeClr val="accent4"/>
                </a:solidFill>
                <a:latin typeface="+mj-lt"/>
              </a:rPr>
              <a:t>ddim</a:t>
            </a:r>
            <a:r>
              <a:rPr lang="en-GB" altLang="en-US" sz="6600" dirty="0">
                <a:solidFill>
                  <a:schemeClr val="accent4"/>
                </a:solidFill>
                <a:latin typeface="+mj-lt"/>
              </a:rPr>
              <a:t> </a:t>
            </a:r>
            <a:r>
              <a:rPr lang="en-GB" altLang="en-US" sz="6600" dirty="0" err="1">
                <a:solidFill>
                  <a:schemeClr val="accent4"/>
                </a:solidFill>
                <a:latin typeface="+mj-lt"/>
              </a:rPr>
              <a:t>yn</a:t>
            </a:r>
            <a:r>
              <a:rPr lang="en-GB" altLang="en-US" sz="6600" dirty="0">
                <a:solidFill>
                  <a:schemeClr val="accent4"/>
                </a:solidFill>
                <a:latin typeface="+mj-lt"/>
              </a:rPr>
              <a:t> </a:t>
            </a:r>
            <a:r>
              <a:rPr lang="en-GB" altLang="en-US" sz="6600" dirty="0" err="1">
                <a:solidFill>
                  <a:schemeClr val="accent4"/>
                </a:solidFill>
                <a:latin typeface="+mj-lt"/>
              </a:rPr>
              <a:t>gwybod</a:t>
            </a:r>
            <a:r>
              <a:rPr lang="en-GB" altLang="en-US" sz="6600" dirty="0">
                <a:solidFill>
                  <a:schemeClr val="bg1"/>
                </a:solidFill>
                <a:latin typeface="+mj-lt"/>
              </a:rPr>
              <a:t>________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4655DB-EE43-F628-0F21-77C12E7BFB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9" name="AutoShape 3">
            <a:hlinkClick r:id="rId2" action="ppaction://hlinksldjump" highlightClick="1"/>
            <a:extLst>
              <a:ext uri="{FF2B5EF4-FFF2-40B4-BE49-F238E27FC236}">
                <a16:creationId xmlns:a16="http://schemas.microsoft.com/office/drawing/2014/main" id="{0B40F9E6-DB2C-62B5-7B8C-C734FA979EB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71700" y="2324100"/>
            <a:ext cx="1981200" cy="685800"/>
          </a:xfrm>
          <a:prstGeom prst="actionButtonBlank">
            <a:avLst/>
          </a:prstGeom>
          <a:solidFill>
            <a:schemeClr val="accent2">
              <a:lumMod val="60000"/>
              <a:lumOff val="4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en-GB" sz="3200">
                <a:latin typeface="Comic Sans MS" pitchFamily="66" charset="0"/>
              </a:rPr>
              <a:t>1</a:t>
            </a:r>
          </a:p>
        </p:txBody>
      </p:sp>
      <p:sp>
        <p:nvSpPr>
          <p:cNvPr id="14343" name="AutoShape 7">
            <a:hlinkClick r:id="rId3" action="ppaction://hlinksldjump" highlightClick="1"/>
            <a:extLst>
              <a:ext uri="{FF2B5EF4-FFF2-40B4-BE49-F238E27FC236}">
                <a16:creationId xmlns:a16="http://schemas.microsoft.com/office/drawing/2014/main" id="{4D23BDAE-8FA4-D400-02E1-A60B5451A33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71700" y="3733800"/>
            <a:ext cx="1981200" cy="685800"/>
          </a:xfrm>
          <a:prstGeom prst="actionButtonBlank">
            <a:avLst/>
          </a:prstGeom>
          <a:solidFill>
            <a:schemeClr val="accent2">
              <a:lumMod val="60000"/>
              <a:lumOff val="4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en-GB" sz="3200" b="1">
                <a:latin typeface="Comic Sans MS" pitchFamily="66" charset="0"/>
              </a:rPr>
              <a:t>4</a:t>
            </a:r>
          </a:p>
        </p:txBody>
      </p:sp>
      <p:sp>
        <p:nvSpPr>
          <p:cNvPr id="14344" name="AutoShape 8">
            <a:hlinkClick r:id="rId4" action="ppaction://hlinksldjump" highlightClick="1"/>
            <a:extLst>
              <a:ext uri="{FF2B5EF4-FFF2-40B4-BE49-F238E27FC236}">
                <a16:creationId xmlns:a16="http://schemas.microsoft.com/office/drawing/2014/main" id="{8A13E969-5333-960F-BF36-62EC9BD2222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29200" y="3733800"/>
            <a:ext cx="1981200" cy="685800"/>
          </a:xfrm>
          <a:prstGeom prst="actionButtonBlank">
            <a:avLst/>
          </a:prstGeom>
          <a:solidFill>
            <a:schemeClr val="accent2">
              <a:lumMod val="60000"/>
              <a:lumOff val="4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en-GB" sz="3200" b="1">
                <a:latin typeface="Comic Sans MS" pitchFamily="66" charset="0"/>
              </a:rPr>
              <a:t>5</a:t>
            </a:r>
          </a:p>
        </p:txBody>
      </p:sp>
      <p:sp>
        <p:nvSpPr>
          <p:cNvPr id="14345" name="AutoShape 9">
            <a:hlinkClick r:id="rId5" action="ppaction://hlinksldjump" highlightClick="1"/>
            <a:extLst>
              <a:ext uri="{FF2B5EF4-FFF2-40B4-BE49-F238E27FC236}">
                <a16:creationId xmlns:a16="http://schemas.microsoft.com/office/drawing/2014/main" id="{EB0A5A7C-3787-6780-188B-546D4D4827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96200" y="3733800"/>
            <a:ext cx="1981200" cy="685800"/>
          </a:xfrm>
          <a:prstGeom prst="actionButtonBlank">
            <a:avLst/>
          </a:prstGeom>
          <a:solidFill>
            <a:schemeClr val="accent2">
              <a:lumMod val="60000"/>
              <a:lumOff val="4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en-GB" sz="3200" b="1">
                <a:latin typeface="Comic Sans MS" pitchFamily="66" charset="0"/>
              </a:rPr>
              <a:t>6</a:t>
            </a:r>
          </a:p>
        </p:txBody>
      </p:sp>
      <p:sp>
        <p:nvSpPr>
          <p:cNvPr id="14346" name="AutoShape 10">
            <a:hlinkClick r:id="rId6" action="ppaction://hlinksldjump" highlightClick="1"/>
            <a:extLst>
              <a:ext uri="{FF2B5EF4-FFF2-40B4-BE49-F238E27FC236}">
                <a16:creationId xmlns:a16="http://schemas.microsoft.com/office/drawing/2014/main" id="{6B542DF0-97D6-EB29-DCA0-C45E6669432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29200" y="2324100"/>
            <a:ext cx="1981200" cy="685800"/>
          </a:xfrm>
          <a:prstGeom prst="actionButtonBlank">
            <a:avLst/>
          </a:prstGeom>
          <a:solidFill>
            <a:schemeClr val="accent2">
              <a:lumMod val="60000"/>
              <a:lumOff val="4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en-GB" sz="3200" b="1">
                <a:latin typeface="Comic Sans MS" pitchFamily="66" charset="0"/>
              </a:rPr>
              <a:t>2</a:t>
            </a:r>
          </a:p>
        </p:txBody>
      </p:sp>
      <p:sp>
        <p:nvSpPr>
          <p:cNvPr id="14347" name="AutoShape 11">
            <a:hlinkClick r:id="rId7" action="ppaction://hlinksldjump" highlightClick="1"/>
            <a:extLst>
              <a:ext uri="{FF2B5EF4-FFF2-40B4-BE49-F238E27FC236}">
                <a16:creationId xmlns:a16="http://schemas.microsoft.com/office/drawing/2014/main" id="{1171AA29-0DC0-C0E2-3B72-BDF9C58E52C4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96200" y="2324100"/>
            <a:ext cx="1981200" cy="685800"/>
          </a:xfrm>
          <a:prstGeom prst="actionButtonBlank">
            <a:avLst/>
          </a:prstGeom>
          <a:solidFill>
            <a:schemeClr val="accent2">
              <a:lumMod val="60000"/>
              <a:lumOff val="4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en-GB" sz="3200" b="1">
                <a:latin typeface="Comic Sans MS" pitchFamily="66" charset="0"/>
              </a:rPr>
              <a:t>3</a:t>
            </a:r>
          </a:p>
        </p:txBody>
      </p:sp>
      <p:sp>
        <p:nvSpPr>
          <p:cNvPr id="4" name="Text Box 12">
            <a:extLst>
              <a:ext uri="{FF2B5EF4-FFF2-40B4-BE49-F238E27FC236}">
                <a16:creationId xmlns:a16="http://schemas.microsoft.com/office/drawing/2014/main" id="{1D807E0B-FA29-8647-E9A3-40BC71C8A0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82950" y="1227817"/>
            <a:ext cx="5473700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300"/>
              </a:spcBef>
              <a:buClr>
                <a:srgbClr val="A04DA3"/>
              </a:buClr>
              <a:buFont typeface="Georgia" panose="02040502050405020303" pitchFamily="18" charset="0"/>
              <a:buChar char="•"/>
              <a:defRPr sz="280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>
              <a:spcBef>
                <a:spcPts val="300"/>
              </a:spcBef>
              <a:buClr>
                <a:schemeClr val="accent2"/>
              </a:buClr>
              <a:buFont typeface="Georgia" panose="02040502050405020303" pitchFamily="18" charset="0"/>
              <a:buChar char="▫"/>
              <a:defRPr sz="2600">
                <a:solidFill>
                  <a:schemeClr val="accent2"/>
                </a:solidFill>
                <a:latin typeface="Georgia" panose="02040502050405020303" pitchFamily="18" charset="0"/>
              </a:defRPr>
            </a:lvl2pPr>
            <a:lvl3pPr marL="1143000" indent="-228600">
              <a:spcBef>
                <a:spcPts val="300"/>
              </a:spcBef>
              <a:buClr>
                <a:schemeClr val="accent1"/>
              </a:buClr>
              <a:buFont typeface="Wingdings 2" panose="05020102010507070707" pitchFamily="18" charset="2"/>
              <a:buChar char=""/>
              <a:defRPr sz="2400">
                <a:solidFill>
                  <a:schemeClr val="accent1"/>
                </a:solidFill>
                <a:latin typeface="Georgia" panose="02040502050405020303" pitchFamily="18" charset="0"/>
              </a:defRPr>
            </a:lvl3pPr>
            <a:lvl4pPr marL="1600200" indent="-228600">
              <a:spcBef>
                <a:spcPts val="300"/>
              </a:spcBef>
              <a:buClr>
                <a:schemeClr val="accent1"/>
              </a:buClr>
              <a:buFont typeface="Wingdings 2" panose="05020102010507070707" pitchFamily="18" charset="2"/>
              <a:buChar char=""/>
              <a:defRPr sz="2200">
                <a:solidFill>
                  <a:schemeClr val="accent1"/>
                </a:solidFill>
                <a:latin typeface="Georgia" panose="02040502050405020303" pitchFamily="18" charset="0"/>
              </a:defRPr>
            </a:lvl4pPr>
            <a:lvl5pPr marL="2057400" indent="-228600">
              <a:spcBef>
                <a:spcPts val="300"/>
              </a:spcBef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5pPr>
            <a:lvl6pPr marL="25146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6pPr>
            <a:lvl7pPr marL="29718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7pPr>
            <a:lvl8pPr marL="34290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8pPr>
            <a:lvl9pPr marL="38862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FontTx/>
              <a:buNone/>
            </a:pPr>
            <a:r>
              <a:rPr lang="en-GB" altLang="en-US" sz="4000" dirty="0">
                <a:solidFill>
                  <a:schemeClr val="bg1"/>
                </a:solidFill>
                <a:latin typeface="Calibri" panose="020F0502020204030204" pitchFamily="34" charset="0"/>
              </a:rPr>
              <a:t>Dewiswch </a:t>
            </a:r>
            <a:r>
              <a:rPr lang="en-GB" altLang="en-US" sz="4000" dirty="0" err="1">
                <a:solidFill>
                  <a:schemeClr val="bg1"/>
                </a:solidFill>
                <a:latin typeface="Calibri" panose="020F0502020204030204" pitchFamily="34" charset="0"/>
              </a:rPr>
              <a:t>rif</a:t>
            </a:r>
            <a:r>
              <a:rPr lang="en-GB" altLang="en-US" sz="4000" dirty="0">
                <a:solidFill>
                  <a:schemeClr val="bg1"/>
                </a:solidFill>
                <a:latin typeface="Calibri" panose="020F0502020204030204" pitchFamily="34" charset="0"/>
              </a:rPr>
              <a:t> o 1 </a:t>
            </a:r>
            <a:r>
              <a:rPr lang="en-GB" altLang="en-US" sz="4000" dirty="0" err="1">
                <a:solidFill>
                  <a:schemeClr val="bg1"/>
                </a:solidFill>
                <a:latin typeface="Calibri" panose="020F0502020204030204" pitchFamily="34" charset="0"/>
              </a:rPr>
              <a:t>i</a:t>
            </a:r>
            <a:r>
              <a:rPr lang="en-GB" altLang="en-US" sz="4000" dirty="0">
                <a:solidFill>
                  <a:schemeClr val="bg1"/>
                </a:solidFill>
                <a:latin typeface="Calibri" panose="020F0502020204030204" pitchFamily="34" charset="0"/>
              </a:rPr>
              <a:t> 6</a:t>
            </a:r>
          </a:p>
        </p:txBody>
      </p:sp>
    </p:spTree>
    <p:extLst>
      <p:ext uri="{BB962C8B-B14F-4D97-AF65-F5344CB8AC3E}">
        <p14:creationId xmlns:p14="http://schemas.microsoft.com/office/powerpoint/2010/main" val="148009072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>
            <a:extLst>
              <a:ext uri="{FF2B5EF4-FFF2-40B4-BE49-F238E27FC236}">
                <a16:creationId xmlns:a16="http://schemas.microsoft.com/office/drawing/2014/main" id="{FEC17FB8-9FB1-048C-D4DA-5A69E9DD2EC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135188" y="765175"/>
            <a:ext cx="7772400" cy="1143000"/>
          </a:xfrm>
        </p:spPr>
        <p:txBody>
          <a:bodyPr/>
          <a:lstStyle/>
          <a:p>
            <a:r>
              <a:rPr lang="en-GB" altLang="en-US">
                <a:solidFill>
                  <a:srgbClr val="FFFFCC"/>
                </a:solidFill>
                <a:latin typeface="Comic Sans MS" panose="030F0702030302020204" pitchFamily="66" charset="0"/>
              </a:rPr>
              <a:t>2</a:t>
            </a:r>
          </a:p>
        </p:txBody>
      </p:sp>
      <p:pic>
        <p:nvPicPr>
          <p:cNvPr id="25604" name="Picture 4" descr="Nid oes disgrifiad o'r llun ar gael">
            <a:extLst>
              <a:ext uri="{FF2B5EF4-FFF2-40B4-BE49-F238E27FC236}">
                <a16:creationId xmlns:a16="http://schemas.microsoft.com/office/drawing/2014/main" id="{CB5E04C9-70CA-1616-29A1-96FE3A02E73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770" b="4163"/>
          <a:stretch>
            <a:fillRect/>
          </a:stretch>
        </p:blipFill>
        <p:spPr bwMode="auto">
          <a:xfrm>
            <a:off x="3071359" y="2490761"/>
            <a:ext cx="6335486" cy="41846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1ECC2389-1348-ECC2-C275-61C4A6EC57C7}"/>
              </a:ext>
            </a:extLst>
          </p:cNvPr>
          <p:cNvSpPr txBox="1"/>
          <p:nvPr/>
        </p:nvSpPr>
        <p:spPr>
          <a:xfrm>
            <a:off x="3191102" y="182588"/>
            <a:ext cx="6096000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FontTx/>
              <a:buNone/>
            </a:pPr>
            <a:r>
              <a:rPr lang="en-GB" altLang="en-US" sz="6000" dirty="0" err="1">
                <a:solidFill>
                  <a:srgbClr val="008080"/>
                </a:solidFill>
                <a:latin typeface="+mj-lt"/>
              </a:rPr>
              <a:t>Ydy’r</a:t>
            </a:r>
            <a:r>
              <a:rPr lang="en-GB" altLang="en-US" sz="6000" dirty="0">
                <a:solidFill>
                  <a:srgbClr val="008080"/>
                </a:solidFill>
                <a:latin typeface="+mj-lt"/>
              </a:rPr>
              <a:t> </a:t>
            </a:r>
            <a:r>
              <a:rPr lang="en-GB" altLang="en-US" sz="6000" dirty="0" err="1">
                <a:solidFill>
                  <a:srgbClr val="008080"/>
                </a:solidFill>
                <a:latin typeface="+mj-lt"/>
              </a:rPr>
              <a:t>arwydd</a:t>
            </a:r>
            <a:r>
              <a:rPr lang="en-GB" altLang="en-US" sz="6000" dirty="0">
                <a:solidFill>
                  <a:srgbClr val="008080"/>
                </a:solidFill>
                <a:latin typeface="+mj-lt"/>
              </a:rPr>
              <a:t> </a:t>
            </a:r>
            <a:r>
              <a:rPr lang="en-GB" altLang="en-US" sz="6000" dirty="0" err="1">
                <a:solidFill>
                  <a:srgbClr val="008080"/>
                </a:solidFill>
                <a:latin typeface="+mj-lt"/>
              </a:rPr>
              <a:t>yma’n</a:t>
            </a:r>
            <a:r>
              <a:rPr lang="en-GB" altLang="en-US" sz="6000" dirty="0">
                <a:solidFill>
                  <a:srgbClr val="008080"/>
                </a:solidFill>
                <a:latin typeface="+mj-lt"/>
              </a:rPr>
              <a:t> </a:t>
            </a:r>
            <a:r>
              <a:rPr lang="en-GB" altLang="en-US" sz="6000" dirty="0" err="1">
                <a:solidFill>
                  <a:srgbClr val="008080"/>
                </a:solidFill>
                <a:latin typeface="+mj-lt"/>
              </a:rPr>
              <a:t>gywir</a:t>
            </a:r>
            <a:r>
              <a:rPr lang="en-GB" altLang="en-US" sz="6000" dirty="0">
                <a:solidFill>
                  <a:srgbClr val="008080"/>
                </a:solidFill>
                <a:latin typeface="+mj-lt"/>
              </a:rPr>
              <a:t>?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24FE29-DCBE-7F2D-ED7B-8F7D171013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9" name="AutoShape 3">
            <a:hlinkClick r:id="rId2" action="ppaction://hlinksldjump" highlightClick="1"/>
            <a:extLst>
              <a:ext uri="{FF2B5EF4-FFF2-40B4-BE49-F238E27FC236}">
                <a16:creationId xmlns:a16="http://schemas.microsoft.com/office/drawing/2014/main" id="{24CAC6FF-B05B-550D-9A87-5892BDE2A27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71700" y="2324100"/>
            <a:ext cx="1981200" cy="685800"/>
          </a:xfrm>
          <a:prstGeom prst="actionButtonBlank">
            <a:avLst/>
          </a:prstGeom>
          <a:solidFill>
            <a:schemeClr val="accent2">
              <a:lumMod val="60000"/>
              <a:lumOff val="4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en-GB" sz="3200">
                <a:latin typeface="Comic Sans MS" pitchFamily="66" charset="0"/>
              </a:rPr>
              <a:t>1</a:t>
            </a:r>
          </a:p>
        </p:txBody>
      </p:sp>
      <p:sp>
        <p:nvSpPr>
          <p:cNvPr id="14343" name="AutoShape 7">
            <a:hlinkClick r:id="rId3" action="ppaction://hlinksldjump" highlightClick="1"/>
            <a:extLst>
              <a:ext uri="{FF2B5EF4-FFF2-40B4-BE49-F238E27FC236}">
                <a16:creationId xmlns:a16="http://schemas.microsoft.com/office/drawing/2014/main" id="{5D6FEB51-9F3F-A7E3-72E1-E2FE510B9EC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71700" y="3733800"/>
            <a:ext cx="1981200" cy="685800"/>
          </a:xfrm>
          <a:prstGeom prst="actionButtonBlank">
            <a:avLst/>
          </a:prstGeom>
          <a:solidFill>
            <a:schemeClr val="accent2">
              <a:lumMod val="60000"/>
              <a:lumOff val="4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en-GB" sz="3200" b="1">
                <a:latin typeface="Comic Sans MS" pitchFamily="66" charset="0"/>
              </a:rPr>
              <a:t>4</a:t>
            </a:r>
          </a:p>
        </p:txBody>
      </p:sp>
      <p:sp>
        <p:nvSpPr>
          <p:cNvPr id="14344" name="AutoShape 8">
            <a:hlinkClick r:id="rId4" action="ppaction://hlinksldjump" highlightClick="1"/>
            <a:extLst>
              <a:ext uri="{FF2B5EF4-FFF2-40B4-BE49-F238E27FC236}">
                <a16:creationId xmlns:a16="http://schemas.microsoft.com/office/drawing/2014/main" id="{5005BCB1-92E4-5B99-4808-39564CACF5D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29200" y="3733800"/>
            <a:ext cx="1981200" cy="685800"/>
          </a:xfrm>
          <a:prstGeom prst="actionButtonBlank">
            <a:avLst/>
          </a:prstGeom>
          <a:solidFill>
            <a:schemeClr val="accent2">
              <a:lumMod val="60000"/>
              <a:lumOff val="4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en-GB" sz="3200" b="1">
                <a:latin typeface="Comic Sans MS" pitchFamily="66" charset="0"/>
              </a:rPr>
              <a:t>5</a:t>
            </a:r>
          </a:p>
        </p:txBody>
      </p:sp>
      <p:sp>
        <p:nvSpPr>
          <p:cNvPr id="14345" name="AutoShape 9">
            <a:hlinkClick r:id="rId5" action="ppaction://hlinksldjump" highlightClick="1"/>
            <a:extLst>
              <a:ext uri="{FF2B5EF4-FFF2-40B4-BE49-F238E27FC236}">
                <a16:creationId xmlns:a16="http://schemas.microsoft.com/office/drawing/2014/main" id="{3FE7ECDD-7CD2-F770-F8AE-9B0CF69E8B69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96200" y="3733800"/>
            <a:ext cx="1981200" cy="685800"/>
          </a:xfrm>
          <a:prstGeom prst="actionButtonBlank">
            <a:avLst/>
          </a:prstGeom>
          <a:solidFill>
            <a:schemeClr val="accent2">
              <a:lumMod val="60000"/>
              <a:lumOff val="4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en-GB" sz="3200" b="1">
                <a:latin typeface="Comic Sans MS" pitchFamily="66" charset="0"/>
              </a:rPr>
              <a:t>6</a:t>
            </a:r>
          </a:p>
        </p:txBody>
      </p:sp>
      <p:sp>
        <p:nvSpPr>
          <p:cNvPr id="14346" name="AutoShape 10">
            <a:hlinkClick r:id="rId6" action="ppaction://hlinksldjump" highlightClick="1"/>
            <a:extLst>
              <a:ext uri="{FF2B5EF4-FFF2-40B4-BE49-F238E27FC236}">
                <a16:creationId xmlns:a16="http://schemas.microsoft.com/office/drawing/2014/main" id="{84C080D4-94ED-B36C-74C7-B1447C498E6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29200" y="2324100"/>
            <a:ext cx="1981200" cy="685800"/>
          </a:xfrm>
          <a:prstGeom prst="actionButtonBlank">
            <a:avLst/>
          </a:prstGeom>
          <a:solidFill>
            <a:schemeClr val="accent2">
              <a:lumMod val="60000"/>
              <a:lumOff val="4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en-GB" sz="3200" b="1">
                <a:latin typeface="Comic Sans MS" pitchFamily="66" charset="0"/>
              </a:rPr>
              <a:t>2</a:t>
            </a:r>
          </a:p>
        </p:txBody>
      </p:sp>
      <p:sp>
        <p:nvSpPr>
          <p:cNvPr id="14347" name="AutoShape 11">
            <a:hlinkClick r:id="rId7" action="ppaction://hlinksldjump" highlightClick="1"/>
            <a:extLst>
              <a:ext uri="{FF2B5EF4-FFF2-40B4-BE49-F238E27FC236}">
                <a16:creationId xmlns:a16="http://schemas.microsoft.com/office/drawing/2014/main" id="{C638D19E-67EC-DA82-E2DE-F0DA1BACE9B8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96200" y="2324100"/>
            <a:ext cx="1981200" cy="685800"/>
          </a:xfrm>
          <a:prstGeom prst="actionButtonBlank">
            <a:avLst/>
          </a:prstGeom>
          <a:solidFill>
            <a:schemeClr val="accent2">
              <a:lumMod val="60000"/>
              <a:lumOff val="4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en-GB" sz="3200" b="1">
                <a:latin typeface="Comic Sans MS" pitchFamily="66" charset="0"/>
              </a:rPr>
              <a:t>3</a:t>
            </a:r>
          </a:p>
        </p:txBody>
      </p:sp>
      <p:sp>
        <p:nvSpPr>
          <p:cNvPr id="4" name="Text Box 12">
            <a:extLst>
              <a:ext uri="{FF2B5EF4-FFF2-40B4-BE49-F238E27FC236}">
                <a16:creationId xmlns:a16="http://schemas.microsoft.com/office/drawing/2014/main" id="{3BFCAFFB-8A06-1814-D26C-8894DFB1079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82950" y="1227817"/>
            <a:ext cx="5473700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300"/>
              </a:spcBef>
              <a:buClr>
                <a:srgbClr val="A04DA3"/>
              </a:buClr>
              <a:buFont typeface="Georgia" panose="02040502050405020303" pitchFamily="18" charset="0"/>
              <a:buChar char="•"/>
              <a:defRPr sz="280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>
              <a:spcBef>
                <a:spcPts val="300"/>
              </a:spcBef>
              <a:buClr>
                <a:schemeClr val="accent2"/>
              </a:buClr>
              <a:buFont typeface="Georgia" panose="02040502050405020303" pitchFamily="18" charset="0"/>
              <a:buChar char="▫"/>
              <a:defRPr sz="2600">
                <a:solidFill>
                  <a:schemeClr val="accent2"/>
                </a:solidFill>
                <a:latin typeface="Georgia" panose="02040502050405020303" pitchFamily="18" charset="0"/>
              </a:defRPr>
            </a:lvl2pPr>
            <a:lvl3pPr marL="1143000" indent="-228600">
              <a:spcBef>
                <a:spcPts val="300"/>
              </a:spcBef>
              <a:buClr>
                <a:schemeClr val="accent1"/>
              </a:buClr>
              <a:buFont typeface="Wingdings 2" panose="05020102010507070707" pitchFamily="18" charset="2"/>
              <a:buChar char=""/>
              <a:defRPr sz="2400">
                <a:solidFill>
                  <a:schemeClr val="accent1"/>
                </a:solidFill>
                <a:latin typeface="Georgia" panose="02040502050405020303" pitchFamily="18" charset="0"/>
              </a:defRPr>
            </a:lvl3pPr>
            <a:lvl4pPr marL="1600200" indent="-228600">
              <a:spcBef>
                <a:spcPts val="300"/>
              </a:spcBef>
              <a:buClr>
                <a:schemeClr val="accent1"/>
              </a:buClr>
              <a:buFont typeface="Wingdings 2" panose="05020102010507070707" pitchFamily="18" charset="2"/>
              <a:buChar char=""/>
              <a:defRPr sz="2200">
                <a:solidFill>
                  <a:schemeClr val="accent1"/>
                </a:solidFill>
                <a:latin typeface="Georgia" panose="02040502050405020303" pitchFamily="18" charset="0"/>
              </a:defRPr>
            </a:lvl4pPr>
            <a:lvl5pPr marL="2057400" indent="-228600">
              <a:spcBef>
                <a:spcPts val="300"/>
              </a:spcBef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5pPr>
            <a:lvl6pPr marL="25146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6pPr>
            <a:lvl7pPr marL="29718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7pPr>
            <a:lvl8pPr marL="34290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8pPr>
            <a:lvl9pPr marL="38862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FontTx/>
              <a:buNone/>
            </a:pPr>
            <a:r>
              <a:rPr lang="en-GB" altLang="en-US" sz="4000" dirty="0">
                <a:solidFill>
                  <a:schemeClr val="bg1"/>
                </a:solidFill>
                <a:latin typeface="Calibri" panose="020F0502020204030204" pitchFamily="34" charset="0"/>
              </a:rPr>
              <a:t>Dewiswch </a:t>
            </a:r>
            <a:r>
              <a:rPr lang="en-GB" altLang="en-US" sz="4000" dirty="0" err="1">
                <a:solidFill>
                  <a:schemeClr val="bg1"/>
                </a:solidFill>
                <a:latin typeface="Calibri" panose="020F0502020204030204" pitchFamily="34" charset="0"/>
              </a:rPr>
              <a:t>rif</a:t>
            </a:r>
            <a:r>
              <a:rPr lang="en-GB" altLang="en-US" sz="4000" dirty="0">
                <a:solidFill>
                  <a:schemeClr val="bg1"/>
                </a:solidFill>
                <a:latin typeface="Calibri" panose="020F0502020204030204" pitchFamily="34" charset="0"/>
              </a:rPr>
              <a:t> o 1 </a:t>
            </a:r>
            <a:r>
              <a:rPr lang="en-GB" altLang="en-US" sz="4000" dirty="0" err="1">
                <a:solidFill>
                  <a:schemeClr val="bg1"/>
                </a:solidFill>
                <a:latin typeface="Calibri" panose="020F0502020204030204" pitchFamily="34" charset="0"/>
              </a:rPr>
              <a:t>i</a:t>
            </a:r>
            <a:r>
              <a:rPr lang="en-GB" altLang="en-US" sz="4000" dirty="0">
                <a:solidFill>
                  <a:schemeClr val="bg1"/>
                </a:solidFill>
                <a:latin typeface="Calibri" panose="020F0502020204030204" pitchFamily="34" charset="0"/>
              </a:rPr>
              <a:t> 6</a:t>
            </a:r>
          </a:p>
        </p:txBody>
      </p:sp>
    </p:spTree>
    <p:extLst>
      <p:ext uri="{BB962C8B-B14F-4D97-AF65-F5344CB8AC3E}">
        <p14:creationId xmlns:p14="http://schemas.microsoft.com/office/powerpoint/2010/main" val="65549724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>
            <a:extLst>
              <a:ext uri="{FF2B5EF4-FFF2-40B4-BE49-F238E27FC236}">
                <a16:creationId xmlns:a16="http://schemas.microsoft.com/office/drawing/2014/main" id="{70BFB82C-5868-3FFB-DC36-41A8E309C71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79413" y="249238"/>
            <a:ext cx="7772400" cy="1143000"/>
          </a:xfrm>
        </p:spPr>
        <p:txBody>
          <a:bodyPr/>
          <a:lstStyle/>
          <a:p>
            <a:r>
              <a:rPr lang="en-GB" altLang="en-US" dirty="0">
                <a:solidFill>
                  <a:srgbClr val="FFFFCC"/>
                </a:solidFill>
                <a:latin typeface="Comic Sans MS" panose="030F0702030302020204" pitchFamily="66" charset="0"/>
              </a:rPr>
              <a:t>4</a:t>
            </a:r>
          </a:p>
        </p:txBody>
      </p:sp>
      <p:sp>
        <p:nvSpPr>
          <p:cNvPr id="20483" name="Rectangle 3">
            <a:extLst>
              <a:ext uri="{FF2B5EF4-FFF2-40B4-BE49-F238E27FC236}">
                <a16:creationId xmlns:a16="http://schemas.microsoft.com/office/drawing/2014/main" id="{26D73FF3-8E3F-8952-4BE5-0D5137FCDBA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228600" y="1327943"/>
            <a:ext cx="12453257" cy="4202113"/>
          </a:xfrm>
        </p:spPr>
        <p:txBody>
          <a:bodyPr>
            <a:noAutofit/>
          </a:bodyPr>
          <a:lstStyle/>
          <a:p>
            <a:pPr algn="ctr">
              <a:lnSpc>
                <a:spcPct val="90000"/>
              </a:lnSpc>
              <a:buFontTx/>
              <a:buNone/>
            </a:pPr>
            <a:r>
              <a:rPr lang="en-GB" altLang="en-US" sz="5000" dirty="0" err="1">
                <a:solidFill>
                  <a:srgbClr val="008080"/>
                </a:solidFill>
                <a:latin typeface="+mj-lt"/>
              </a:rPr>
              <a:t>Ydy’r</a:t>
            </a:r>
            <a:r>
              <a:rPr lang="en-GB" altLang="en-US" sz="5000" dirty="0">
                <a:solidFill>
                  <a:srgbClr val="008080"/>
                </a:solidFill>
                <a:latin typeface="+mj-lt"/>
              </a:rPr>
              <a:t> </a:t>
            </a:r>
            <a:r>
              <a:rPr lang="en-GB" altLang="en-US" sz="5000" dirty="0" err="1">
                <a:solidFill>
                  <a:srgbClr val="008080"/>
                </a:solidFill>
                <a:latin typeface="+mj-lt"/>
              </a:rPr>
              <a:t>cyfieithiad</a:t>
            </a:r>
            <a:r>
              <a:rPr lang="en-GB" altLang="en-US" sz="5000" dirty="0">
                <a:solidFill>
                  <a:srgbClr val="008080"/>
                </a:solidFill>
                <a:latin typeface="+mj-lt"/>
              </a:rPr>
              <a:t> </a:t>
            </a:r>
            <a:r>
              <a:rPr lang="en-GB" altLang="en-US" sz="5000" dirty="0" err="1">
                <a:solidFill>
                  <a:srgbClr val="008080"/>
                </a:solidFill>
                <a:latin typeface="+mj-lt"/>
              </a:rPr>
              <a:t>Saesneg</a:t>
            </a:r>
            <a:r>
              <a:rPr lang="en-GB" altLang="en-US" sz="5000" dirty="0">
                <a:solidFill>
                  <a:srgbClr val="008080"/>
                </a:solidFill>
                <a:latin typeface="+mj-lt"/>
              </a:rPr>
              <a:t> </a:t>
            </a:r>
            <a:r>
              <a:rPr lang="en-GB" altLang="en-US" sz="5000" dirty="0" err="1">
                <a:solidFill>
                  <a:srgbClr val="008080"/>
                </a:solidFill>
                <a:latin typeface="+mj-lt"/>
              </a:rPr>
              <a:t>yn</a:t>
            </a:r>
            <a:r>
              <a:rPr lang="en-GB" altLang="en-US" sz="5000" dirty="0">
                <a:solidFill>
                  <a:srgbClr val="008080"/>
                </a:solidFill>
                <a:latin typeface="+mj-lt"/>
              </a:rPr>
              <a:t> </a:t>
            </a:r>
            <a:r>
              <a:rPr lang="en-GB" altLang="en-US" sz="5000" dirty="0" err="1">
                <a:solidFill>
                  <a:srgbClr val="008080"/>
                </a:solidFill>
                <a:latin typeface="+mj-lt"/>
              </a:rPr>
              <a:t>gywir</a:t>
            </a:r>
            <a:r>
              <a:rPr lang="en-GB" altLang="en-US" sz="5000" dirty="0">
                <a:solidFill>
                  <a:srgbClr val="008080"/>
                </a:solidFill>
                <a:latin typeface="+mj-lt"/>
              </a:rPr>
              <a:t>?</a:t>
            </a:r>
          </a:p>
          <a:p>
            <a:pPr algn="ctr">
              <a:lnSpc>
                <a:spcPct val="90000"/>
              </a:lnSpc>
              <a:buFontTx/>
              <a:buNone/>
            </a:pPr>
            <a:endParaRPr lang="en-GB" altLang="en-US" sz="5000" dirty="0">
              <a:solidFill>
                <a:srgbClr val="008080"/>
              </a:solidFill>
              <a:latin typeface="+mj-lt"/>
            </a:endParaRPr>
          </a:p>
          <a:p>
            <a:pPr>
              <a:lnSpc>
                <a:spcPct val="90000"/>
              </a:lnSpc>
              <a:buFontTx/>
              <a:buNone/>
            </a:pPr>
            <a:r>
              <a:rPr lang="en-GB" altLang="en-US" sz="5000" dirty="0" err="1">
                <a:latin typeface="+mj-lt"/>
              </a:rPr>
              <a:t>Aeth</a:t>
            </a:r>
            <a:r>
              <a:rPr lang="en-GB" altLang="en-US" sz="5000" dirty="0">
                <a:latin typeface="+mj-lt"/>
              </a:rPr>
              <a:t> Mari </a:t>
            </a:r>
            <a:r>
              <a:rPr lang="en-GB" altLang="en-US" sz="5000" dirty="0" err="1">
                <a:latin typeface="+mj-lt"/>
              </a:rPr>
              <a:t>dros</a:t>
            </a:r>
            <a:r>
              <a:rPr lang="en-GB" altLang="en-US" sz="5000" dirty="0">
                <a:latin typeface="+mj-lt"/>
              </a:rPr>
              <a:t> ben </a:t>
            </a:r>
            <a:r>
              <a:rPr lang="en-GB" altLang="en-US" sz="5000" dirty="0" err="1">
                <a:latin typeface="+mj-lt"/>
              </a:rPr>
              <a:t>llestri</a:t>
            </a:r>
            <a:r>
              <a:rPr lang="en-GB" altLang="en-US" sz="5000" dirty="0">
                <a:latin typeface="+mj-lt"/>
              </a:rPr>
              <a:t> </a:t>
            </a:r>
            <a:r>
              <a:rPr lang="en-GB" altLang="en-US" sz="5000" dirty="0" err="1">
                <a:latin typeface="+mj-lt"/>
              </a:rPr>
              <a:t>yn</a:t>
            </a:r>
            <a:r>
              <a:rPr lang="en-GB" altLang="en-US" sz="5000" dirty="0">
                <a:latin typeface="+mj-lt"/>
              </a:rPr>
              <a:t> y </a:t>
            </a:r>
            <a:r>
              <a:rPr lang="en-GB" altLang="en-US" sz="5000" dirty="0" err="1">
                <a:latin typeface="+mj-lt"/>
              </a:rPr>
              <a:t>siop</a:t>
            </a:r>
            <a:r>
              <a:rPr lang="en-GB" altLang="en-US" sz="5000" dirty="0">
                <a:latin typeface="+mj-lt"/>
              </a:rPr>
              <a:t> </a:t>
            </a:r>
            <a:r>
              <a:rPr lang="en-GB" altLang="en-US" sz="5000" dirty="0" err="1">
                <a:latin typeface="+mj-lt"/>
              </a:rPr>
              <a:t>ddilad</a:t>
            </a:r>
            <a:r>
              <a:rPr lang="en-GB" altLang="en-US" sz="5000" dirty="0">
                <a:latin typeface="+mj-lt"/>
              </a:rPr>
              <a:t>. </a:t>
            </a:r>
          </a:p>
          <a:p>
            <a:pPr>
              <a:buNone/>
            </a:pPr>
            <a:r>
              <a:rPr lang="en-GB" altLang="en-US" sz="5000" dirty="0">
                <a:solidFill>
                  <a:schemeClr val="bg1"/>
                </a:solidFill>
                <a:latin typeface="+mj-lt"/>
              </a:rPr>
              <a:t>Mari went over the dishes in the clothes shop.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6BE007-D0AA-FE85-1D31-6F1EA526A4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9" name="AutoShape 3">
            <a:hlinkClick r:id="rId2" action="ppaction://hlinksldjump" highlightClick="1"/>
            <a:extLst>
              <a:ext uri="{FF2B5EF4-FFF2-40B4-BE49-F238E27FC236}">
                <a16:creationId xmlns:a16="http://schemas.microsoft.com/office/drawing/2014/main" id="{F51AAD03-E1DA-FD19-B8FF-5F0016BB09B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71700" y="2324100"/>
            <a:ext cx="1981200" cy="685800"/>
          </a:xfrm>
          <a:prstGeom prst="actionButtonBlank">
            <a:avLst/>
          </a:prstGeom>
          <a:solidFill>
            <a:schemeClr val="accent2">
              <a:lumMod val="60000"/>
              <a:lumOff val="4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en-GB" sz="3200">
                <a:latin typeface="Comic Sans MS" pitchFamily="66" charset="0"/>
              </a:rPr>
              <a:t>1</a:t>
            </a:r>
          </a:p>
        </p:txBody>
      </p:sp>
      <p:sp>
        <p:nvSpPr>
          <p:cNvPr id="14343" name="AutoShape 7">
            <a:hlinkClick r:id="rId3" action="ppaction://hlinksldjump" highlightClick="1"/>
            <a:extLst>
              <a:ext uri="{FF2B5EF4-FFF2-40B4-BE49-F238E27FC236}">
                <a16:creationId xmlns:a16="http://schemas.microsoft.com/office/drawing/2014/main" id="{9ED32CFA-E499-AA2A-BE28-5BCC8812315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71700" y="3733800"/>
            <a:ext cx="1981200" cy="685800"/>
          </a:xfrm>
          <a:prstGeom prst="actionButtonBlank">
            <a:avLst/>
          </a:prstGeom>
          <a:solidFill>
            <a:schemeClr val="accent2">
              <a:lumMod val="60000"/>
              <a:lumOff val="4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en-GB" sz="3200" b="1">
                <a:latin typeface="Comic Sans MS" pitchFamily="66" charset="0"/>
              </a:rPr>
              <a:t>4</a:t>
            </a:r>
          </a:p>
        </p:txBody>
      </p:sp>
      <p:sp>
        <p:nvSpPr>
          <p:cNvPr id="14344" name="AutoShape 8">
            <a:hlinkClick r:id="rId4" action="ppaction://hlinksldjump" highlightClick="1"/>
            <a:extLst>
              <a:ext uri="{FF2B5EF4-FFF2-40B4-BE49-F238E27FC236}">
                <a16:creationId xmlns:a16="http://schemas.microsoft.com/office/drawing/2014/main" id="{BF6451C6-3E19-5AD8-19F3-66F041599CD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29200" y="3733800"/>
            <a:ext cx="1981200" cy="685800"/>
          </a:xfrm>
          <a:prstGeom prst="actionButtonBlank">
            <a:avLst/>
          </a:prstGeom>
          <a:solidFill>
            <a:schemeClr val="accent2">
              <a:lumMod val="60000"/>
              <a:lumOff val="4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en-GB" sz="3200" b="1">
                <a:latin typeface="Comic Sans MS" pitchFamily="66" charset="0"/>
              </a:rPr>
              <a:t>5</a:t>
            </a:r>
          </a:p>
        </p:txBody>
      </p:sp>
      <p:sp>
        <p:nvSpPr>
          <p:cNvPr id="14345" name="AutoShape 9">
            <a:hlinkClick r:id="rId5" action="ppaction://hlinksldjump" highlightClick="1"/>
            <a:extLst>
              <a:ext uri="{FF2B5EF4-FFF2-40B4-BE49-F238E27FC236}">
                <a16:creationId xmlns:a16="http://schemas.microsoft.com/office/drawing/2014/main" id="{2B17557A-63AA-30C0-4912-9BAAE5AD022E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96200" y="3733800"/>
            <a:ext cx="1981200" cy="685800"/>
          </a:xfrm>
          <a:prstGeom prst="actionButtonBlank">
            <a:avLst/>
          </a:prstGeom>
          <a:solidFill>
            <a:schemeClr val="accent2">
              <a:lumMod val="60000"/>
              <a:lumOff val="4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en-GB" sz="3200" b="1">
                <a:latin typeface="Comic Sans MS" pitchFamily="66" charset="0"/>
              </a:rPr>
              <a:t>6</a:t>
            </a:r>
          </a:p>
        </p:txBody>
      </p:sp>
      <p:sp>
        <p:nvSpPr>
          <p:cNvPr id="14346" name="AutoShape 10">
            <a:hlinkClick r:id="rId6" action="ppaction://hlinksldjump" highlightClick="1"/>
            <a:extLst>
              <a:ext uri="{FF2B5EF4-FFF2-40B4-BE49-F238E27FC236}">
                <a16:creationId xmlns:a16="http://schemas.microsoft.com/office/drawing/2014/main" id="{A9524224-81DE-4EF8-84F9-13B5C17A410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29200" y="2324100"/>
            <a:ext cx="1981200" cy="685800"/>
          </a:xfrm>
          <a:prstGeom prst="actionButtonBlank">
            <a:avLst/>
          </a:prstGeom>
          <a:solidFill>
            <a:schemeClr val="accent2">
              <a:lumMod val="60000"/>
              <a:lumOff val="4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en-GB" sz="3200" b="1">
                <a:latin typeface="Comic Sans MS" pitchFamily="66" charset="0"/>
              </a:rPr>
              <a:t>2</a:t>
            </a:r>
          </a:p>
        </p:txBody>
      </p:sp>
      <p:sp>
        <p:nvSpPr>
          <p:cNvPr id="14347" name="AutoShape 11">
            <a:hlinkClick r:id="rId7" action="ppaction://hlinksldjump" highlightClick="1"/>
            <a:extLst>
              <a:ext uri="{FF2B5EF4-FFF2-40B4-BE49-F238E27FC236}">
                <a16:creationId xmlns:a16="http://schemas.microsoft.com/office/drawing/2014/main" id="{AEC14A8E-3083-2FB3-DA0A-6537AE58BBE1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96200" y="2324100"/>
            <a:ext cx="1981200" cy="685800"/>
          </a:xfrm>
          <a:prstGeom prst="actionButtonBlank">
            <a:avLst/>
          </a:prstGeom>
          <a:solidFill>
            <a:schemeClr val="accent2">
              <a:lumMod val="60000"/>
              <a:lumOff val="4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en-GB" sz="3200" b="1">
                <a:latin typeface="Comic Sans MS" pitchFamily="66" charset="0"/>
              </a:rPr>
              <a:t>3</a:t>
            </a:r>
          </a:p>
        </p:txBody>
      </p:sp>
      <p:sp>
        <p:nvSpPr>
          <p:cNvPr id="4" name="Text Box 12">
            <a:extLst>
              <a:ext uri="{FF2B5EF4-FFF2-40B4-BE49-F238E27FC236}">
                <a16:creationId xmlns:a16="http://schemas.microsoft.com/office/drawing/2014/main" id="{F3153CB7-9BA0-BB50-94A9-C6816DB72BF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82950" y="1227817"/>
            <a:ext cx="5473700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300"/>
              </a:spcBef>
              <a:buClr>
                <a:srgbClr val="A04DA3"/>
              </a:buClr>
              <a:buFont typeface="Georgia" panose="02040502050405020303" pitchFamily="18" charset="0"/>
              <a:buChar char="•"/>
              <a:defRPr sz="280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>
              <a:spcBef>
                <a:spcPts val="300"/>
              </a:spcBef>
              <a:buClr>
                <a:schemeClr val="accent2"/>
              </a:buClr>
              <a:buFont typeface="Georgia" panose="02040502050405020303" pitchFamily="18" charset="0"/>
              <a:buChar char="▫"/>
              <a:defRPr sz="2600">
                <a:solidFill>
                  <a:schemeClr val="accent2"/>
                </a:solidFill>
                <a:latin typeface="Georgia" panose="02040502050405020303" pitchFamily="18" charset="0"/>
              </a:defRPr>
            </a:lvl2pPr>
            <a:lvl3pPr marL="1143000" indent="-228600">
              <a:spcBef>
                <a:spcPts val="300"/>
              </a:spcBef>
              <a:buClr>
                <a:schemeClr val="accent1"/>
              </a:buClr>
              <a:buFont typeface="Wingdings 2" panose="05020102010507070707" pitchFamily="18" charset="2"/>
              <a:buChar char=""/>
              <a:defRPr sz="2400">
                <a:solidFill>
                  <a:schemeClr val="accent1"/>
                </a:solidFill>
                <a:latin typeface="Georgia" panose="02040502050405020303" pitchFamily="18" charset="0"/>
              </a:defRPr>
            </a:lvl3pPr>
            <a:lvl4pPr marL="1600200" indent="-228600">
              <a:spcBef>
                <a:spcPts val="300"/>
              </a:spcBef>
              <a:buClr>
                <a:schemeClr val="accent1"/>
              </a:buClr>
              <a:buFont typeface="Wingdings 2" panose="05020102010507070707" pitchFamily="18" charset="2"/>
              <a:buChar char=""/>
              <a:defRPr sz="2200">
                <a:solidFill>
                  <a:schemeClr val="accent1"/>
                </a:solidFill>
                <a:latin typeface="Georgia" panose="02040502050405020303" pitchFamily="18" charset="0"/>
              </a:defRPr>
            </a:lvl4pPr>
            <a:lvl5pPr marL="2057400" indent="-228600">
              <a:spcBef>
                <a:spcPts val="300"/>
              </a:spcBef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5pPr>
            <a:lvl6pPr marL="25146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6pPr>
            <a:lvl7pPr marL="29718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7pPr>
            <a:lvl8pPr marL="34290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8pPr>
            <a:lvl9pPr marL="38862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FontTx/>
              <a:buNone/>
            </a:pPr>
            <a:r>
              <a:rPr lang="en-GB" altLang="en-US" sz="4000" dirty="0">
                <a:solidFill>
                  <a:schemeClr val="bg1"/>
                </a:solidFill>
                <a:latin typeface="Calibri" panose="020F0502020204030204" pitchFamily="34" charset="0"/>
              </a:rPr>
              <a:t>Dewiswch </a:t>
            </a:r>
            <a:r>
              <a:rPr lang="en-GB" altLang="en-US" sz="4000" dirty="0" err="1">
                <a:solidFill>
                  <a:schemeClr val="bg1"/>
                </a:solidFill>
                <a:latin typeface="Calibri" panose="020F0502020204030204" pitchFamily="34" charset="0"/>
              </a:rPr>
              <a:t>rif</a:t>
            </a:r>
            <a:r>
              <a:rPr lang="en-GB" altLang="en-US" sz="4000" dirty="0">
                <a:solidFill>
                  <a:schemeClr val="bg1"/>
                </a:solidFill>
                <a:latin typeface="Calibri" panose="020F0502020204030204" pitchFamily="34" charset="0"/>
              </a:rPr>
              <a:t> o 1 </a:t>
            </a:r>
            <a:r>
              <a:rPr lang="en-GB" altLang="en-US" sz="4000" dirty="0" err="1">
                <a:solidFill>
                  <a:schemeClr val="bg1"/>
                </a:solidFill>
                <a:latin typeface="Calibri" panose="020F0502020204030204" pitchFamily="34" charset="0"/>
              </a:rPr>
              <a:t>i</a:t>
            </a:r>
            <a:r>
              <a:rPr lang="en-GB" altLang="en-US" sz="4000" dirty="0">
                <a:solidFill>
                  <a:schemeClr val="bg1"/>
                </a:solidFill>
                <a:latin typeface="Calibri" panose="020F0502020204030204" pitchFamily="34" charset="0"/>
              </a:rPr>
              <a:t> 6</a:t>
            </a:r>
          </a:p>
        </p:txBody>
      </p:sp>
    </p:spTree>
    <p:extLst>
      <p:ext uri="{BB962C8B-B14F-4D97-AF65-F5344CB8AC3E}">
        <p14:creationId xmlns:p14="http://schemas.microsoft.com/office/powerpoint/2010/main" val="286790900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>
            <a:extLst>
              <a:ext uri="{FF2B5EF4-FFF2-40B4-BE49-F238E27FC236}">
                <a16:creationId xmlns:a16="http://schemas.microsoft.com/office/drawing/2014/main" id="{E5D950B3-033A-F7A8-1E20-A772B11B343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703388" y="476250"/>
            <a:ext cx="7772400" cy="1143000"/>
          </a:xfrm>
        </p:spPr>
        <p:txBody>
          <a:bodyPr/>
          <a:lstStyle/>
          <a:p>
            <a:r>
              <a:rPr lang="en-GB" altLang="en-US">
                <a:solidFill>
                  <a:srgbClr val="FFFFCC"/>
                </a:solidFill>
                <a:latin typeface="Comic Sans MS" panose="030F0702030302020204" pitchFamily="66" charset="0"/>
              </a:rPr>
              <a:t>3</a:t>
            </a:r>
          </a:p>
        </p:txBody>
      </p:sp>
      <p:sp>
        <p:nvSpPr>
          <p:cNvPr id="2" name="Rectangle 3">
            <a:extLst>
              <a:ext uri="{FF2B5EF4-FFF2-40B4-BE49-F238E27FC236}">
                <a16:creationId xmlns:a16="http://schemas.microsoft.com/office/drawing/2014/main" id="{5A999DC9-04D7-0E19-F6F1-FF67B8A13E1B}"/>
              </a:ext>
            </a:extLst>
          </p:cNvPr>
          <p:cNvSpPr txBox="1">
            <a:spLocks noChangeArrowheads="1"/>
          </p:cNvSpPr>
          <p:nvPr/>
        </p:nvSpPr>
        <p:spPr>
          <a:xfrm>
            <a:off x="228600" y="1327943"/>
            <a:ext cx="12453257" cy="420211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buFontTx/>
              <a:buNone/>
            </a:pPr>
            <a:r>
              <a:rPr lang="en-GB" altLang="en-US" sz="5000" dirty="0" err="1">
                <a:solidFill>
                  <a:srgbClr val="008080"/>
                </a:solidFill>
                <a:latin typeface="+mj-lt"/>
              </a:rPr>
              <a:t>Ydy’r</a:t>
            </a:r>
            <a:r>
              <a:rPr lang="en-GB" altLang="en-US" sz="5000" dirty="0">
                <a:solidFill>
                  <a:srgbClr val="008080"/>
                </a:solidFill>
                <a:latin typeface="+mj-lt"/>
              </a:rPr>
              <a:t> </a:t>
            </a:r>
            <a:r>
              <a:rPr lang="en-GB" altLang="en-US" sz="5000" dirty="0" err="1">
                <a:solidFill>
                  <a:srgbClr val="008080"/>
                </a:solidFill>
                <a:latin typeface="+mj-lt"/>
              </a:rPr>
              <a:t>frawddeg</a:t>
            </a:r>
            <a:r>
              <a:rPr lang="en-GB" altLang="en-US" sz="5000" dirty="0">
                <a:solidFill>
                  <a:srgbClr val="008080"/>
                </a:solidFill>
                <a:latin typeface="+mj-lt"/>
              </a:rPr>
              <a:t> hon </a:t>
            </a:r>
            <a:r>
              <a:rPr lang="en-GB" altLang="en-US" sz="5000" dirty="0" err="1">
                <a:solidFill>
                  <a:srgbClr val="008080"/>
                </a:solidFill>
                <a:latin typeface="+mj-lt"/>
              </a:rPr>
              <a:t>yn</a:t>
            </a:r>
            <a:r>
              <a:rPr lang="en-GB" altLang="en-US" sz="5000" dirty="0">
                <a:solidFill>
                  <a:srgbClr val="008080"/>
                </a:solidFill>
                <a:latin typeface="+mj-lt"/>
              </a:rPr>
              <a:t> </a:t>
            </a:r>
            <a:r>
              <a:rPr lang="en-GB" altLang="en-US" sz="5000" dirty="0" err="1">
                <a:solidFill>
                  <a:srgbClr val="008080"/>
                </a:solidFill>
                <a:latin typeface="+mj-lt"/>
              </a:rPr>
              <a:t>gywir</a:t>
            </a:r>
            <a:r>
              <a:rPr lang="en-GB" altLang="en-US" sz="5000" dirty="0">
                <a:solidFill>
                  <a:srgbClr val="008080"/>
                </a:solidFill>
                <a:latin typeface="+mj-lt"/>
              </a:rPr>
              <a:t>? Pam?</a:t>
            </a:r>
          </a:p>
          <a:p>
            <a:pPr algn="ctr">
              <a:buFontTx/>
              <a:buNone/>
            </a:pPr>
            <a:r>
              <a:rPr lang="en-GB" altLang="en-US" sz="5000" dirty="0">
                <a:solidFill>
                  <a:schemeClr val="bg1"/>
                </a:solidFill>
                <a:latin typeface="+mj-lt"/>
              </a:rPr>
              <a:t>Sion tried his blue best. </a:t>
            </a:r>
          </a:p>
          <a:p>
            <a:pPr algn="ctr">
              <a:buFontTx/>
              <a:buNone/>
            </a:pPr>
            <a:endParaRPr lang="en-GB" altLang="en-US" sz="5000" dirty="0">
              <a:solidFill>
                <a:srgbClr val="008080"/>
              </a:solidFill>
              <a:latin typeface="+mj-lt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60000"/>
            <a:lumOff val="4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8D37567-AAF4-9ECD-5C64-691EE60B79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32BC26D8-82FB-445E-AA49-62A77D7C1E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2A56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CB44330D-EA18-4254-AA95-EB49948539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231414C-3663-486F-CC6C-FBF1CBA902C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467" y="893572"/>
            <a:ext cx="10905066" cy="50708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325516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2013 - 2022 Theme">
  <a:themeElements>
    <a:clrScheme name="Green">
      <a:dk1>
        <a:sysClr val="windowText" lastClr="000000"/>
      </a:dk1>
      <a:lt1>
        <a:sysClr val="window" lastClr="FFFFFF"/>
      </a:lt1>
      <a:dk2>
        <a:srgbClr val="455F51"/>
      </a:dk2>
      <a:lt2>
        <a:srgbClr val="E3DED1"/>
      </a:lt2>
      <a:accent1>
        <a:srgbClr val="549E39"/>
      </a:accent1>
      <a:accent2>
        <a:srgbClr val="8AB833"/>
      </a:accent2>
      <a:accent3>
        <a:srgbClr val="C0CF3A"/>
      </a:accent3>
      <a:accent4>
        <a:srgbClr val="029676"/>
      </a:accent4>
      <a:accent5>
        <a:srgbClr val="4AB5C4"/>
      </a:accent5>
      <a:accent6>
        <a:srgbClr val="0989B1"/>
      </a:accent6>
      <a:hlink>
        <a:srgbClr val="6B9F25"/>
      </a:hlink>
      <a:folHlink>
        <a:srgbClr val="BA6906"/>
      </a:folHlink>
    </a:clrScheme>
    <a:fontScheme name="Office 2013 - 2022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13 - 2022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gfen" ma:contentTypeID="0x010100E049DFE3220BE745A671C6B95DB42394" ma:contentTypeVersion="19" ma:contentTypeDescription="Creu dogfen newydd." ma:contentTypeScope="" ma:versionID="8a93ce043294cfff5b01dfb549f0ea36">
  <xsd:schema xmlns:xsd="http://www.w3.org/2001/XMLSchema" xmlns:xs="http://www.w3.org/2001/XMLSchema" xmlns:p="http://schemas.microsoft.com/office/2006/metadata/properties" xmlns:ns2="e9f7de55-66f9-43f9-bee5-ed6220410709" xmlns:ns3="b93271e2-8c88-41bf-9707-0241657e9a65" targetNamespace="http://schemas.microsoft.com/office/2006/metadata/properties" ma:root="true" ma:fieldsID="32f6d9742010bcd0065a838c52f5dd19" ns2:_="" ns3:_="">
    <xsd:import namespace="e9f7de55-66f9-43f9-bee5-ed6220410709"/>
    <xsd:import namespace="b93271e2-8c88-41bf-9707-0241657e9a65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DateTaken" minOccurs="0"/>
                <xsd:element ref="ns2:MediaServiceOCR" minOccurs="0"/>
                <xsd:element ref="ns2:MediaServiceLocation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3:SharedWithUsers" minOccurs="0"/>
                <xsd:element ref="ns3:SharedWithDetails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9f7de55-66f9-43f9-bee5-ed622041070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DateTaken" ma:index="11" nillable="true" ma:displayName="MediaServiceDateTaken" ma:hidden="true" ma:internalName="MediaServiceDateTaken" ma:readOnly="true">
      <xsd:simpleType>
        <xsd:restriction base="dms:Text"/>
      </xsd:simpleType>
    </xsd:element>
    <xsd:element name="MediaServiceOCR" ma:index="1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3" nillable="true" ma:displayName="Location" ma:internalName="MediaServiceLocation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18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0" nillable="true" ma:taxonomy="true" ma:internalName="lcf76f155ced4ddcb4097134ff3c332f" ma:taxonomyFieldName="MediaServiceImageTags" ma:displayName="Tagiau Delwedd" ma:readOnly="false" ma:fieldId="{5cf76f15-5ced-4ddc-b409-7134ff3c332f}" ma:taxonomyMulti="true" ma:sspId="4a5660a1-4c56-4f39-aa44-098b70a0740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93271e2-8c88-41bf-9707-0241657e9a65" elementFormDefault="qualified">
    <xsd:import namespace="http://schemas.microsoft.com/office/2006/documentManagement/types"/>
    <xsd:import namespace="http://schemas.microsoft.com/office/infopath/2007/PartnerControls"/>
    <xsd:element name="TaxCatchAll" ma:index="21" nillable="true" ma:displayName="Taxonomy Catch All Column" ma:hidden="true" ma:list="{092b98c3-df01-4087-a501-53cb94793f1a}" ma:internalName="TaxCatchAll" ma:showField="CatchAllData" ma:web="b93271e2-8c88-41bf-9707-0241657e9a65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22" nillable="true" ma:displayName="Rhannwyd â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3" nillable="true" ma:displayName="Wedi Rhannu Gyda Manylion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Math o Gynnwys"/>
        <xsd:element ref="dc:title" minOccurs="0" maxOccurs="1" ma:index="4" ma:displayName="Teit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e9f7de55-66f9-43f9-bee5-ed6220410709">
      <Terms xmlns="http://schemas.microsoft.com/office/infopath/2007/PartnerControls"/>
    </lcf76f155ced4ddcb4097134ff3c332f>
    <TaxCatchAll xmlns="b93271e2-8c88-41bf-9707-0241657e9a65" xsi:nil="true"/>
  </documentManagement>
</p:properties>
</file>

<file path=customXml/itemProps1.xml><?xml version="1.0" encoding="utf-8"?>
<ds:datastoreItem xmlns:ds="http://schemas.openxmlformats.org/officeDocument/2006/customXml" ds:itemID="{0F092728-E1D6-40D5-93E6-2832322AC868}"/>
</file>

<file path=customXml/itemProps2.xml><?xml version="1.0" encoding="utf-8"?>
<ds:datastoreItem xmlns:ds="http://schemas.openxmlformats.org/officeDocument/2006/customXml" ds:itemID="{18D89E5B-49BD-4B92-B5D3-C5FA423748C4}"/>
</file>

<file path=customXml/itemProps3.xml><?xml version="1.0" encoding="utf-8"?>
<ds:datastoreItem xmlns:ds="http://schemas.openxmlformats.org/officeDocument/2006/customXml" ds:itemID="{45930BC4-576C-4B66-A8FD-7BBCA2592348}"/>
</file>

<file path=docMetadata/LabelInfo.xml><?xml version="1.0" encoding="utf-8"?>
<clbl:labelList xmlns:clbl="http://schemas.microsoft.com/office/2020/mipLabelMetadata">
  <clbl:label id="{a3666724-00ca-41b5-b6fa-015eacb44368}" enabled="1" method="Privileged" siteId="{b6d3492e-0aa1-4a60-840d-b706a96e670d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1568</TotalTime>
  <Words>617</Words>
  <Application>Microsoft Office PowerPoint</Application>
  <PresentationFormat>Widescreen</PresentationFormat>
  <Paragraphs>134</Paragraphs>
  <Slides>28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35" baseType="lpstr">
      <vt:lpstr>Aptos</vt:lpstr>
      <vt:lpstr>Arial</vt:lpstr>
      <vt:lpstr>Calibri</vt:lpstr>
      <vt:lpstr>Calibri Light</vt:lpstr>
      <vt:lpstr>Comic Sans MS</vt:lpstr>
      <vt:lpstr>Jumble</vt:lpstr>
      <vt:lpstr>Office 2013 - 2022 Theme</vt:lpstr>
      <vt:lpstr>PowerPoint Presentation</vt:lpstr>
      <vt:lpstr> Dysgu beth ydy cyfieithu  </vt:lpstr>
      <vt:lpstr>Cyfieithwch y geiriau a llenwi’r bylchau.</vt:lpstr>
      <vt:lpstr>PowerPoint Presentation</vt:lpstr>
      <vt:lpstr>PowerPoint Presentation</vt:lpstr>
      <vt:lpstr>PowerPoint Presentation</vt:lpstr>
      <vt:lpstr>Mae’n bwysig cofio nad ydy cyfieithu’n llythrennol o un iaith i’r llall yn gweithio bob tro.</vt:lpstr>
      <vt:lpstr>PowerPoint Presentation</vt:lpstr>
      <vt:lpstr>Cyfieithwch yr idiomau i’r Gymraeg.</vt:lpstr>
      <vt:lpstr>PowerPoint Presentation</vt:lpstr>
      <vt:lpstr>PowerPoint Presentation</vt:lpstr>
      <vt:lpstr>PowerPoint Presentation</vt:lpstr>
      <vt:lpstr>Meddyliwch am deitlau Cymraeg i’r albyms. </vt:lpstr>
      <vt:lpstr>PowerPoint Presentation</vt:lpstr>
      <vt:lpstr>Dewiswch rif ac ateb y cwestiwn</vt:lpstr>
      <vt:lpstr>PowerPoint Presentation</vt:lpstr>
      <vt:lpstr>1</vt:lpstr>
      <vt:lpstr>PowerPoint Presentation</vt:lpstr>
      <vt:lpstr>5</vt:lpstr>
      <vt:lpstr>PowerPoint Presentation</vt:lpstr>
      <vt:lpstr>6</vt:lpstr>
      <vt:lpstr>PowerPoint Presentation</vt:lpstr>
      <vt:lpstr>2</vt:lpstr>
      <vt:lpstr>PowerPoint Presentation</vt:lpstr>
      <vt:lpstr>4</vt:lpstr>
      <vt:lpstr>PowerPoint Presentation</vt:lpstr>
      <vt:lpstr>3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Teleri Haf</dc:creator>
  <cp:lastModifiedBy>Thomas, Sioned Haf</cp:lastModifiedBy>
  <cp:revision>8</cp:revision>
  <cp:lastPrinted>2026-06-18T16:23:37Z</cp:lastPrinted>
  <dcterms:created xsi:type="dcterms:W3CDTF">2026-04-21T13:42:11Z</dcterms:created>
  <dcterms:modified xsi:type="dcterms:W3CDTF">2026-09-13T18:40:09Z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lassificationContentMarkingHeaderLocations">
    <vt:lpwstr>Office 2013 - 2022 Theme:8</vt:lpwstr>
  </property>
  <property fmtid="{D5CDD505-2E9C-101B-9397-08002B2CF9AE}" pid="3" name="ClassificationContentMarkingHeaderText">
    <vt:lpwstr>MEWNOL - INTERNAL</vt:lpwstr>
  </property>
  <property fmtid="{D5CDD505-2E9C-101B-9397-08002B2CF9AE}" pid="4" name="ContentTypeId">
    <vt:lpwstr>0x010100E049DFE3220BE745A671C6B95DB42394</vt:lpwstr>
  </property>
</Properties>
</file>